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30"/>
  </p:notesMasterIdLst>
  <p:sldIdLst>
    <p:sldId id="298" r:id="rId6"/>
    <p:sldId id="299" r:id="rId7"/>
    <p:sldId id="277" r:id="rId8"/>
    <p:sldId id="350" r:id="rId9"/>
    <p:sldId id="322" r:id="rId10"/>
    <p:sldId id="323" r:id="rId11"/>
    <p:sldId id="335" r:id="rId12"/>
    <p:sldId id="336" r:id="rId13"/>
    <p:sldId id="337" r:id="rId14"/>
    <p:sldId id="338" r:id="rId15"/>
    <p:sldId id="339" r:id="rId16"/>
    <p:sldId id="340" r:id="rId17"/>
    <p:sldId id="342" r:id="rId18"/>
    <p:sldId id="343" r:id="rId19"/>
    <p:sldId id="344" r:id="rId20"/>
    <p:sldId id="347" r:id="rId21"/>
    <p:sldId id="345" r:id="rId22"/>
    <p:sldId id="346" r:id="rId23"/>
    <p:sldId id="326" r:id="rId24"/>
    <p:sldId id="348" r:id="rId25"/>
    <p:sldId id="349" r:id="rId26"/>
    <p:sldId id="332" r:id="rId27"/>
    <p:sldId id="333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7768A-03AE-BA65-8F49-C2197D74C35A}" v="4" dt="2024-10-10T15:32:47.614"/>
    <p1510:client id="{7EF23F34-8A29-41A0-B525-D24921FD08AC}" v="646" dt="2024-10-10T13:57:10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64CE1-D198-481A-AA32-168CFC37CA4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B1FD6E-332D-4BDC-BBC4-6907493BF24B}">
      <dgm:prSet phldrT="[Text]"/>
      <dgm:spPr/>
      <dgm:t>
        <a:bodyPr/>
        <a:lstStyle/>
        <a:p>
          <a:r>
            <a:rPr lang="en-US" dirty="0"/>
            <a:t>ALL</a:t>
          </a:r>
        </a:p>
      </dgm:t>
    </dgm:pt>
    <dgm:pt modelId="{D6CC16B7-5BA8-4C13-A37A-DA592A82E808}" type="parTrans" cxnId="{90035A5A-73E2-4CFF-9C35-CEE3C67BC82D}">
      <dgm:prSet/>
      <dgm:spPr/>
      <dgm:t>
        <a:bodyPr/>
        <a:lstStyle/>
        <a:p>
          <a:endParaRPr lang="en-US"/>
        </a:p>
      </dgm:t>
    </dgm:pt>
    <dgm:pt modelId="{4192A560-6498-4A44-BFE5-58E218B7D3A4}" type="sibTrans" cxnId="{90035A5A-73E2-4CFF-9C35-CEE3C67BC82D}">
      <dgm:prSet/>
      <dgm:spPr/>
      <dgm:t>
        <a:bodyPr/>
        <a:lstStyle/>
        <a:p>
          <a:endParaRPr lang="en-US"/>
        </a:p>
      </dgm:t>
    </dgm:pt>
    <dgm:pt modelId="{61D8C980-F348-4E5C-BF42-8DC5B3C398A3}">
      <dgm:prSet phldrT="[Text]"/>
      <dgm:spPr/>
      <dgm:t>
        <a:bodyPr/>
        <a:lstStyle/>
        <a:p>
          <a:r>
            <a:rPr lang="en-US" dirty="0"/>
            <a:t>Development</a:t>
          </a:r>
        </a:p>
      </dgm:t>
    </dgm:pt>
    <dgm:pt modelId="{473B2392-DC04-4FCF-9A0E-81B23A1DE766}" type="parTrans" cxnId="{FBB1C24E-E885-4079-B4A9-DAC745A8A9C8}">
      <dgm:prSet/>
      <dgm:spPr/>
      <dgm:t>
        <a:bodyPr/>
        <a:lstStyle/>
        <a:p>
          <a:endParaRPr lang="en-US"/>
        </a:p>
      </dgm:t>
    </dgm:pt>
    <dgm:pt modelId="{7B45F4BC-3BCE-4285-9B3E-04D284B89A02}" type="sibTrans" cxnId="{FBB1C24E-E885-4079-B4A9-DAC745A8A9C8}">
      <dgm:prSet/>
      <dgm:spPr/>
      <dgm:t>
        <a:bodyPr/>
        <a:lstStyle/>
        <a:p>
          <a:endParaRPr lang="en-US"/>
        </a:p>
      </dgm:t>
    </dgm:pt>
    <dgm:pt modelId="{D563DE33-97D1-4172-BDB3-31B523DF69DA}">
      <dgm:prSet phldrT="[Text]"/>
      <dgm:spPr/>
      <dgm:t>
        <a:bodyPr/>
        <a:lstStyle/>
        <a:p>
          <a:r>
            <a:rPr lang="en-US" dirty="0"/>
            <a:t>Sales</a:t>
          </a:r>
        </a:p>
      </dgm:t>
    </dgm:pt>
    <dgm:pt modelId="{C089F522-96B3-4298-97EF-434731124171}" type="parTrans" cxnId="{779F91B3-D789-49C9-BD7B-0B29194B6F81}">
      <dgm:prSet/>
      <dgm:spPr/>
      <dgm:t>
        <a:bodyPr/>
        <a:lstStyle/>
        <a:p>
          <a:endParaRPr lang="en-US"/>
        </a:p>
      </dgm:t>
    </dgm:pt>
    <dgm:pt modelId="{CF75B996-2A10-46D3-AA1A-CF120B7EDA04}" type="sibTrans" cxnId="{779F91B3-D789-49C9-BD7B-0B29194B6F81}">
      <dgm:prSet/>
      <dgm:spPr/>
      <dgm:t>
        <a:bodyPr/>
        <a:lstStyle/>
        <a:p>
          <a:endParaRPr lang="en-US"/>
        </a:p>
      </dgm:t>
    </dgm:pt>
    <dgm:pt modelId="{D078E389-EE86-487B-9BD0-B2A50294543D}">
      <dgm:prSet phldrT="[Text]"/>
      <dgm:spPr/>
      <dgm:t>
        <a:bodyPr/>
        <a:lstStyle/>
        <a:p>
          <a:r>
            <a:rPr lang="en-US" dirty="0"/>
            <a:t>HR</a:t>
          </a:r>
        </a:p>
      </dgm:t>
    </dgm:pt>
    <dgm:pt modelId="{D02BABE6-BAEF-4574-90AC-07D3EFD378DC}" type="parTrans" cxnId="{5073C310-6562-40CA-988D-EC6B2E0B9E93}">
      <dgm:prSet/>
      <dgm:spPr/>
      <dgm:t>
        <a:bodyPr/>
        <a:lstStyle/>
        <a:p>
          <a:endParaRPr lang="en-US"/>
        </a:p>
      </dgm:t>
    </dgm:pt>
    <dgm:pt modelId="{D0906775-FDF6-4551-9C69-EC0719A6CF49}" type="sibTrans" cxnId="{5073C310-6562-40CA-988D-EC6B2E0B9E93}">
      <dgm:prSet/>
      <dgm:spPr/>
      <dgm:t>
        <a:bodyPr/>
        <a:lstStyle/>
        <a:p>
          <a:endParaRPr lang="en-US"/>
        </a:p>
      </dgm:t>
    </dgm:pt>
    <dgm:pt modelId="{492491C7-E5B3-406D-A625-10547FAA68EF}">
      <dgm:prSet phldrT="[Text]"/>
      <dgm:spPr/>
      <dgm:t>
        <a:bodyPr/>
        <a:lstStyle/>
        <a:p>
          <a:r>
            <a:rPr lang="en-US" dirty="0"/>
            <a:t>Accounting</a:t>
          </a:r>
        </a:p>
      </dgm:t>
    </dgm:pt>
    <dgm:pt modelId="{A5A92F8A-F0F1-4F37-A43B-1A055D8AE110}" type="parTrans" cxnId="{67FA9327-04B3-466C-8EFC-D90958996584}">
      <dgm:prSet/>
      <dgm:spPr/>
      <dgm:t>
        <a:bodyPr/>
        <a:lstStyle/>
        <a:p>
          <a:endParaRPr lang="en-US"/>
        </a:p>
      </dgm:t>
    </dgm:pt>
    <dgm:pt modelId="{2B22C1D9-B41A-403B-B8F8-0DE9CE6EBE03}" type="sibTrans" cxnId="{67FA9327-04B3-466C-8EFC-D90958996584}">
      <dgm:prSet/>
      <dgm:spPr/>
      <dgm:t>
        <a:bodyPr/>
        <a:lstStyle/>
        <a:p>
          <a:endParaRPr lang="en-US"/>
        </a:p>
      </dgm:t>
    </dgm:pt>
    <dgm:pt modelId="{D2BC3294-79B8-45A0-A966-B916A4D0B60C}">
      <dgm:prSet phldrT="[Text]"/>
      <dgm:spPr/>
      <dgm:t>
        <a:bodyPr/>
        <a:lstStyle/>
        <a:p>
          <a:r>
            <a:rPr lang="en-US" dirty="0"/>
            <a:t>AR</a:t>
          </a:r>
        </a:p>
      </dgm:t>
    </dgm:pt>
    <dgm:pt modelId="{3C724EB0-1423-4AA8-8FF6-FA42F79EE565}" type="parTrans" cxnId="{E5CA4868-0A8C-4AD9-A9EE-6988568723D4}">
      <dgm:prSet/>
      <dgm:spPr/>
      <dgm:t>
        <a:bodyPr/>
        <a:lstStyle/>
        <a:p>
          <a:endParaRPr lang="en-US"/>
        </a:p>
      </dgm:t>
    </dgm:pt>
    <dgm:pt modelId="{CEEA1221-B625-4FA1-972A-3C28D91BF8A3}" type="sibTrans" cxnId="{E5CA4868-0A8C-4AD9-A9EE-6988568723D4}">
      <dgm:prSet/>
      <dgm:spPr/>
      <dgm:t>
        <a:bodyPr/>
        <a:lstStyle/>
        <a:p>
          <a:endParaRPr lang="en-US"/>
        </a:p>
      </dgm:t>
    </dgm:pt>
    <dgm:pt modelId="{75A41272-6A22-4DBD-9BD2-5F0D0540C118}">
      <dgm:prSet phldrT="[Text]"/>
      <dgm:spPr/>
      <dgm:t>
        <a:bodyPr/>
        <a:lstStyle/>
        <a:p>
          <a:r>
            <a:rPr lang="en-US" dirty="0"/>
            <a:t>AP</a:t>
          </a:r>
        </a:p>
      </dgm:t>
    </dgm:pt>
    <dgm:pt modelId="{734B7726-8049-4F16-AABA-AF6669D19C57}" type="parTrans" cxnId="{7657E45A-E31F-41F8-89D2-7C78FDBFC642}">
      <dgm:prSet/>
      <dgm:spPr/>
      <dgm:t>
        <a:bodyPr/>
        <a:lstStyle/>
        <a:p>
          <a:endParaRPr lang="en-US"/>
        </a:p>
      </dgm:t>
    </dgm:pt>
    <dgm:pt modelId="{0D92D054-DB7C-4132-89D7-68C4AA8B8124}" type="sibTrans" cxnId="{7657E45A-E31F-41F8-89D2-7C78FDBFC642}">
      <dgm:prSet/>
      <dgm:spPr/>
      <dgm:t>
        <a:bodyPr/>
        <a:lstStyle/>
        <a:p>
          <a:endParaRPr lang="en-US"/>
        </a:p>
      </dgm:t>
    </dgm:pt>
    <dgm:pt modelId="{F8D7454B-FB50-414A-9600-E5433A2DECCE}">
      <dgm:prSet phldrT="[Text]"/>
      <dgm:spPr/>
      <dgm:t>
        <a:bodyPr/>
        <a:lstStyle/>
        <a:p>
          <a:r>
            <a:rPr lang="en-US" dirty="0"/>
            <a:t>BA</a:t>
          </a:r>
        </a:p>
      </dgm:t>
    </dgm:pt>
    <dgm:pt modelId="{6384DD59-D21C-4013-921B-34D78E328D66}" type="parTrans" cxnId="{B3EA5830-B2B1-4746-A13E-0323430FAEF5}">
      <dgm:prSet/>
      <dgm:spPr/>
      <dgm:t>
        <a:bodyPr/>
        <a:lstStyle/>
        <a:p>
          <a:endParaRPr lang="en-US"/>
        </a:p>
      </dgm:t>
    </dgm:pt>
    <dgm:pt modelId="{0B87616B-8D2C-4082-8DA3-68AF083CFB8A}" type="sibTrans" cxnId="{B3EA5830-B2B1-4746-A13E-0323430FAEF5}">
      <dgm:prSet/>
      <dgm:spPr/>
      <dgm:t>
        <a:bodyPr/>
        <a:lstStyle/>
        <a:p>
          <a:endParaRPr lang="en-US"/>
        </a:p>
      </dgm:t>
    </dgm:pt>
    <dgm:pt modelId="{6FC9D494-6A03-4812-B1CD-AFAFC5BF5522}">
      <dgm:prSet phldrT="[Text]"/>
      <dgm:spPr/>
      <dgm:t>
        <a:bodyPr/>
        <a:lstStyle/>
        <a:p>
          <a:r>
            <a:rPr lang="en-US" dirty="0"/>
            <a:t>PM</a:t>
          </a:r>
        </a:p>
      </dgm:t>
    </dgm:pt>
    <dgm:pt modelId="{B7FF750A-1135-4D98-9A17-BFCFB65DC31B}" type="parTrans" cxnId="{B4DEBBC6-89EF-42E7-A7D8-5CC2D03DAFB2}">
      <dgm:prSet/>
      <dgm:spPr/>
      <dgm:t>
        <a:bodyPr/>
        <a:lstStyle/>
        <a:p>
          <a:endParaRPr lang="en-US"/>
        </a:p>
      </dgm:t>
    </dgm:pt>
    <dgm:pt modelId="{7EB51DD8-A1E9-43D6-8CD2-D96680ABDBC7}" type="sibTrans" cxnId="{B4DEBBC6-89EF-42E7-A7D8-5CC2D03DAFB2}">
      <dgm:prSet/>
      <dgm:spPr/>
      <dgm:t>
        <a:bodyPr/>
        <a:lstStyle/>
        <a:p>
          <a:endParaRPr lang="en-US"/>
        </a:p>
      </dgm:t>
    </dgm:pt>
    <dgm:pt modelId="{23FFCEAA-4B5D-4E63-8E90-A60E576A18D4}">
      <dgm:prSet phldrT="[Text]"/>
      <dgm:spPr/>
      <dgm:t>
        <a:bodyPr/>
        <a:lstStyle/>
        <a:p>
          <a:r>
            <a:rPr lang="en-US" dirty="0"/>
            <a:t>DEV</a:t>
          </a:r>
        </a:p>
      </dgm:t>
    </dgm:pt>
    <dgm:pt modelId="{E90A99F5-7CF3-4D9A-8B9A-3AC9D8A4330E}" type="parTrans" cxnId="{6C7521BF-D573-45C5-96E6-69B8B4590A1B}">
      <dgm:prSet/>
      <dgm:spPr/>
      <dgm:t>
        <a:bodyPr/>
        <a:lstStyle/>
        <a:p>
          <a:endParaRPr lang="en-US"/>
        </a:p>
      </dgm:t>
    </dgm:pt>
    <dgm:pt modelId="{15D0A0F1-4740-4F50-9484-2AED9E2E681B}" type="sibTrans" cxnId="{6C7521BF-D573-45C5-96E6-69B8B4590A1B}">
      <dgm:prSet/>
      <dgm:spPr/>
      <dgm:t>
        <a:bodyPr/>
        <a:lstStyle/>
        <a:p>
          <a:endParaRPr lang="en-US"/>
        </a:p>
      </dgm:t>
    </dgm:pt>
    <dgm:pt modelId="{8238C504-DDAA-42C6-B98F-96BE6355711C}">
      <dgm:prSet phldrT="[Text]"/>
      <dgm:spPr/>
      <dgm:t>
        <a:bodyPr/>
        <a:lstStyle/>
        <a:p>
          <a:r>
            <a:rPr lang="en-US" dirty="0"/>
            <a:t>Rep</a:t>
          </a:r>
        </a:p>
      </dgm:t>
    </dgm:pt>
    <dgm:pt modelId="{8B2ECA01-69F4-428D-B8F1-F79CA780D860}" type="parTrans" cxnId="{51037FDB-817F-4BF9-BE2B-B2DCD18715E7}">
      <dgm:prSet/>
      <dgm:spPr/>
      <dgm:t>
        <a:bodyPr/>
        <a:lstStyle/>
        <a:p>
          <a:endParaRPr lang="en-US"/>
        </a:p>
      </dgm:t>
    </dgm:pt>
    <dgm:pt modelId="{9D13FE95-ED42-4438-9984-0C4A6826B575}" type="sibTrans" cxnId="{51037FDB-817F-4BF9-BE2B-B2DCD18715E7}">
      <dgm:prSet/>
      <dgm:spPr/>
      <dgm:t>
        <a:bodyPr/>
        <a:lstStyle/>
        <a:p>
          <a:endParaRPr lang="en-US"/>
        </a:p>
      </dgm:t>
    </dgm:pt>
    <dgm:pt modelId="{FDB210C6-FCC1-4831-AFD4-16ABBBBB2665}">
      <dgm:prSet phldrT="[Text]"/>
      <dgm:spPr/>
      <dgm:t>
        <a:bodyPr/>
        <a:lstStyle/>
        <a:p>
          <a:r>
            <a:rPr lang="en-US" dirty="0"/>
            <a:t>Engineer</a:t>
          </a:r>
        </a:p>
      </dgm:t>
    </dgm:pt>
    <dgm:pt modelId="{B1511373-6BA3-4EBD-B0BE-98AF5B39078B}" type="parTrans" cxnId="{F53230DD-C118-472D-909F-A4CC47127657}">
      <dgm:prSet/>
      <dgm:spPr/>
      <dgm:t>
        <a:bodyPr/>
        <a:lstStyle/>
        <a:p>
          <a:endParaRPr lang="en-US"/>
        </a:p>
      </dgm:t>
    </dgm:pt>
    <dgm:pt modelId="{DAF8E03F-386A-4071-9851-47C6EEB323B5}" type="sibTrans" cxnId="{F53230DD-C118-472D-909F-A4CC47127657}">
      <dgm:prSet/>
      <dgm:spPr/>
      <dgm:t>
        <a:bodyPr/>
        <a:lstStyle/>
        <a:p>
          <a:endParaRPr lang="en-US"/>
        </a:p>
      </dgm:t>
    </dgm:pt>
    <dgm:pt modelId="{253F93F2-7690-4835-B44A-163230080C2B}">
      <dgm:prSet phldrT="[Text]"/>
      <dgm:spPr/>
      <dgm:t>
        <a:bodyPr/>
        <a:lstStyle/>
        <a:p>
          <a:r>
            <a:rPr lang="en-US" dirty="0"/>
            <a:t>Director</a:t>
          </a:r>
        </a:p>
      </dgm:t>
    </dgm:pt>
    <dgm:pt modelId="{1A8A73DC-6E1D-42AF-BFC8-11A5FF1C3E5D}" type="parTrans" cxnId="{C8C18834-5FE8-48D7-8CFE-09D6B51EEB7A}">
      <dgm:prSet/>
      <dgm:spPr/>
      <dgm:t>
        <a:bodyPr/>
        <a:lstStyle/>
        <a:p>
          <a:endParaRPr lang="en-US"/>
        </a:p>
      </dgm:t>
    </dgm:pt>
    <dgm:pt modelId="{3DBD4883-A67C-43AC-9FEE-2BB6B6C57BA6}" type="sibTrans" cxnId="{C8C18834-5FE8-48D7-8CFE-09D6B51EEB7A}">
      <dgm:prSet/>
      <dgm:spPr/>
      <dgm:t>
        <a:bodyPr/>
        <a:lstStyle/>
        <a:p>
          <a:endParaRPr lang="en-US"/>
        </a:p>
      </dgm:t>
    </dgm:pt>
    <dgm:pt modelId="{728A51E0-D464-425F-9CB0-81C893C36ABA}">
      <dgm:prSet phldrT="[Text]"/>
      <dgm:spPr/>
      <dgm:t>
        <a:bodyPr/>
        <a:lstStyle/>
        <a:p>
          <a:r>
            <a:rPr lang="en-US" dirty="0"/>
            <a:t>Associate</a:t>
          </a:r>
        </a:p>
      </dgm:t>
    </dgm:pt>
    <dgm:pt modelId="{8F2C9395-7799-439D-8EDE-82141ED92B9F}" type="parTrans" cxnId="{730CF6DA-DDF9-4F6E-A965-80906CE43F48}">
      <dgm:prSet/>
      <dgm:spPr/>
      <dgm:t>
        <a:bodyPr/>
        <a:lstStyle/>
        <a:p>
          <a:endParaRPr lang="en-US"/>
        </a:p>
      </dgm:t>
    </dgm:pt>
    <dgm:pt modelId="{A97F61B8-44AE-4B2D-9F55-AAAB580A74B9}" type="sibTrans" cxnId="{730CF6DA-DDF9-4F6E-A965-80906CE43F48}">
      <dgm:prSet/>
      <dgm:spPr/>
      <dgm:t>
        <a:bodyPr/>
        <a:lstStyle/>
        <a:p>
          <a:endParaRPr lang="en-US"/>
        </a:p>
      </dgm:t>
    </dgm:pt>
    <dgm:pt modelId="{9AFD5FA3-234C-4CC2-85A4-3EC5045CE0E2}" type="pres">
      <dgm:prSet presAssocID="{D0364CE1-D198-481A-AA32-168CFC37CA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D8E3D25-04EB-46BD-A5CD-08C3DEB1E4A7}" type="pres">
      <dgm:prSet presAssocID="{8DB1FD6E-332D-4BDC-BBC4-6907493BF24B}" presName="hierRoot1" presStyleCnt="0">
        <dgm:presLayoutVars>
          <dgm:hierBranch val="init"/>
        </dgm:presLayoutVars>
      </dgm:prSet>
      <dgm:spPr/>
    </dgm:pt>
    <dgm:pt modelId="{7884471C-E7F5-4FB5-BBFA-8F9C05A0E25A}" type="pres">
      <dgm:prSet presAssocID="{8DB1FD6E-332D-4BDC-BBC4-6907493BF24B}" presName="rootComposite1" presStyleCnt="0"/>
      <dgm:spPr/>
    </dgm:pt>
    <dgm:pt modelId="{2ADE2FEE-B766-4016-9F53-B55FBD1885E8}" type="pres">
      <dgm:prSet presAssocID="{8DB1FD6E-332D-4BDC-BBC4-6907493BF24B}" presName="rootText1" presStyleLbl="node0" presStyleIdx="0" presStyleCnt="1">
        <dgm:presLayoutVars>
          <dgm:chPref val="3"/>
        </dgm:presLayoutVars>
      </dgm:prSet>
      <dgm:spPr/>
    </dgm:pt>
    <dgm:pt modelId="{60813EBD-D416-4F82-B5BD-D0395412DD5A}" type="pres">
      <dgm:prSet presAssocID="{8DB1FD6E-332D-4BDC-BBC4-6907493BF24B}" presName="rootConnector1" presStyleLbl="node1" presStyleIdx="0" presStyleCnt="0"/>
      <dgm:spPr/>
    </dgm:pt>
    <dgm:pt modelId="{722C30A9-0022-42D1-88EE-F96B669027C6}" type="pres">
      <dgm:prSet presAssocID="{8DB1FD6E-332D-4BDC-BBC4-6907493BF24B}" presName="hierChild2" presStyleCnt="0"/>
      <dgm:spPr/>
    </dgm:pt>
    <dgm:pt modelId="{BCEE05FD-DB11-4F0C-B89B-78019978AF99}" type="pres">
      <dgm:prSet presAssocID="{A5A92F8A-F0F1-4F37-A43B-1A055D8AE110}" presName="Name37" presStyleLbl="parChTrans1D2" presStyleIdx="0" presStyleCnt="4"/>
      <dgm:spPr/>
    </dgm:pt>
    <dgm:pt modelId="{9D84F26C-6ECE-4EC8-A47D-81394EB941BC}" type="pres">
      <dgm:prSet presAssocID="{492491C7-E5B3-406D-A625-10547FAA68EF}" presName="hierRoot2" presStyleCnt="0">
        <dgm:presLayoutVars>
          <dgm:hierBranch val="init"/>
        </dgm:presLayoutVars>
      </dgm:prSet>
      <dgm:spPr/>
    </dgm:pt>
    <dgm:pt modelId="{D0AC4103-2EA0-4EA9-9A72-A76F07AD9525}" type="pres">
      <dgm:prSet presAssocID="{492491C7-E5B3-406D-A625-10547FAA68EF}" presName="rootComposite" presStyleCnt="0"/>
      <dgm:spPr/>
    </dgm:pt>
    <dgm:pt modelId="{2049C3CF-8F1F-4D0B-A1C0-118EC1E9B577}" type="pres">
      <dgm:prSet presAssocID="{492491C7-E5B3-406D-A625-10547FAA68EF}" presName="rootText" presStyleLbl="node2" presStyleIdx="0" presStyleCnt="4">
        <dgm:presLayoutVars>
          <dgm:chPref val="3"/>
        </dgm:presLayoutVars>
      </dgm:prSet>
      <dgm:spPr/>
    </dgm:pt>
    <dgm:pt modelId="{30E5CAE1-CF9D-43CA-BB73-75C4A8CD4BB3}" type="pres">
      <dgm:prSet presAssocID="{492491C7-E5B3-406D-A625-10547FAA68EF}" presName="rootConnector" presStyleLbl="node2" presStyleIdx="0" presStyleCnt="4"/>
      <dgm:spPr/>
    </dgm:pt>
    <dgm:pt modelId="{F668EED3-984D-4764-89F3-3089BAFF1BED}" type="pres">
      <dgm:prSet presAssocID="{492491C7-E5B3-406D-A625-10547FAA68EF}" presName="hierChild4" presStyleCnt="0"/>
      <dgm:spPr/>
    </dgm:pt>
    <dgm:pt modelId="{FC458894-2DBB-4DFD-834B-2871218543DF}" type="pres">
      <dgm:prSet presAssocID="{3C724EB0-1423-4AA8-8FF6-FA42F79EE565}" presName="Name37" presStyleLbl="parChTrans1D3" presStyleIdx="0" presStyleCnt="9"/>
      <dgm:spPr/>
    </dgm:pt>
    <dgm:pt modelId="{0A85EBE0-3B3F-4A1D-8E86-BC9C09696B09}" type="pres">
      <dgm:prSet presAssocID="{D2BC3294-79B8-45A0-A966-B916A4D0B60C}" presName="hierRoot2" presStyleCnt="0">
        <dgm:presLayoutVars>
          <dgm:hierBranch val="init"/>
        </dgm:presLayoutVars>
      </dgm:prSet>
      <dgm:spPr/>
    </dgm:pt>
    <dgm:pt modelId="{0BD021ED-ABFC-4E05-AA6E-D2630FF547FD}" type="pres">
      <dgm:prSet presAssocID="{D2BC3294-79B8-45A0-A966-B916A4D0B60C}" presName="rootComposite" presStyleCnt="0"/>
      <dgm:spPr/>
    </dgm:pt>
    <dgm:pt modelId="{620A7081-C27E-41E5-A230-5BF6BB3ACAC6}" type="pres">
      <dgm:prSet presAssocID="{D2BC3294-79B8-45A0-A966-B916A4D0B60C}" presName="rootText" presStyleLbl="node3" presStyleIdx="0" presStyleCnt="9">
        <dgm:presLayoutVars>
          <dgm:chPref val="3"/>
        </dgm:presLayoutVars>
      </dgm:prSet>
      <dgm:spPr/>
    </dgm:pt>
    <dgm:pt modelId="{A6B8BAA6-5A88-467C-B19B-E5E291B44DAD}" type="pres">
      <dgm:prSet presAssocID="{D2BC3294-79B8-45A0-A966-B916A4D0B60C}" presName="rootConnector" presStyleLbl="node3" presStyleIdx="0" presStyleCnt="9"/>
      <dgm:spPr/>
    </dgm:pt>
    <dgm:pt modelId="{66BB8F64-80CE-4F40-8AD6-461B30B08C09}" type="pres">
      <dgm:prSet presAssocID="{D2BC3294-79B8-45A0-A966-B916A4D0B60C}" presName="hierChild4" presStyleCnt="0"/>
      <dgm:spPr/>
    </dgm:pt>
    <dgm:pt modelId="{C08AD831-9943-4E05-82E5-5115F7B4EDE1}" type="pres">
      <dgm:prSet presAssocID="{D2BC3294-79B8-45A0-A966-B916A4D0B60C}" presName="hierChild5" presStyleCnt="0"/>
      <dgm:spPr/>
    </dgm:pt>
    <dgm:pt modelId="{5E326A5A-1B36-419E-93A9-BFC7DEEE8D80}" type="pres">
      <dgm:prSet presAssocID="{734B7726-8049-4F16-AABA-AF6669D19C57}" presName="Name37" presStyleLbl="parChTrans1D3" presStyleIdx="1" presStyleCnt="9"/>
      <dgm:spPr/>
    </dgm:pt>
    <dgm:pt modelId="{69D0F0BF-7AF9-4D8A-B316-669EE14BA3CD}" type="pres">
      <dgm:prSet presAssocID="{75A41272-6A22-4DBD-9BD2-5F0D0540C118}" presName="hierRoot2" presStyleCnt="0">
        <dgm:presLayoutVars>
          <dgm:hierBranch val="init"/>
        </dgm:presLayoutVars>
      </dgm:prSet>
      <dgm:spPr/>
    </dgm:pt>
    <dgm:pt modelId="{EC1455DD-1779-4DEF-A8AD-600B1A5DA226}" type="pres">
      <dgm:prSet presAssocID="{75A41272-6A22-4DBD-9BD2-5F0D0540C118}" presName="rootComposite" presStyleCnt="0"/>
      <dgm:spPr/>
    </dgm:pt>
    <dgm:pt modelId="{6C1C32F4-E315-4446-B9DC-07DEFC7498D4}" type="pres">
      <dgm:prSet presAssocID="{75A41272-6A22-4DBD-9BD2-5F0D0540C118}" presName="rootText" presStyleLbl="node3" presStyleIdx="1" presStyleCnt="9">
        <dgm:presLayoutVars>
          <dgm:chPref val="3"/>
        </dgm:presLayoutVars>
      </dgm:prSet>
      <dgm:spPr/>
    </dgm:pt>
    <dgm:pt modelId="{82FB9AA5-AE9E-40C7-B4A2-06A91AF4E2D3}" type="pres">
      <dgm:prSet presAssocID="{75A41272-6A22-4DBD-9BD2-5F0D0540C118}" presName="rootConnector" presStyleLbl="node3" presStyleIdx="1" presStyleCnt="9"/>
      <dgm:spPr/>
    </dgm:pt>
    <dgm:pt modelId="{5B8C4D2B-58D6-4AE3-A830-B688D87AAFCF}" type="pres">
      <dgm:prSet presAssocID="{75A41272-6A22-4DBD-9BD2-5F0D0540C118}" presName="hierChild4" presStyleCnt="0"/>
      <dgm:spPr/>
    </dgm:pt>
    <dgm:pt modelId="{5D86FDC0-5B70-4C7B-AC56-443B115D4D21}" type="pres">
      <dgm:prSet presAssocID="{75A41272-6A22-4DBD-9BD2-5F0D0540C118}" presName="hierChild5" presStyleCnt="0"/>
      <dgm:spPr/>
    </dgm:pt>
    <dgm:pt modelId="{64F73053-A564-4E86-9296-7FA9CC508F02}" type="pres">
      <dgm:prSet presAssocID="{492491C7-E5B3-406D-A625-10547FAA68EF}" presName="hierChild5" presStyleCnt="0"/>
      <dgm:spPr/>
    </dgm:pt>
    <dgm:pt modelId="{47BE3D4C-1F61-43B4-8F2C-56B4AFE7C43C}" type="pres">
      <dgm:prSet presAssocID="{473B2392-DC04-4FCF-9A0E-81B23A1DE766}" presName="Name37" presStyleLbl="parChTrans1D2" presStyleIdx="1" presStyleCnt="4"/>
      <dgm:spPr/>
    </dgm:pt>
    <dgm:pt modelId="{1173EFE9-F5F6-4988-A1A8-B3A0251D8424}" type="pres">
      <dgm:prSet presAssocID="{61D8C980-F348-4E5C-BF42-8DC5B3C398A3}" presName="hierRoot2" presStyleCnt="0">
        <dgm:presLayoutVars>
          <dgm:hierBranch val="init"/>
        </dgm:presLayoutVars>
      </dgm:prSet>
      <dgm:spPr/>
    </dgm:pt>
    <dgm:pt modelId="{57495A54-AA3E-4B75-9A37-287F88BEA317}" type="pres">
      <dgm:prSet presAssocID="{61D8C980-F348-4E5C-BF42-8DC5B3C398A3}" presName="rootComposite" presStyleCnt="0"/>
      <dgm:spPr/>
    </dgm:pt>
    <dgm:pt modelId="{CE04449F-D6FB-4408-B3DF-A83C7F454AEC}" type="pres">
      <dgm:prSet presAssocID="{61D8C980-F348-4E5C-BF42-8DC5B3C398A3}" presName="rootText" presStyleLbl="node2" presStyleIdx="1" presStyleCnt="4">
        <dgm:presLayoutVars>
          <dgm:chPref val="3"/>
        </dgm:presLayoutVars>
      </dgm:prSet>
      <dgm:spPr/>
    </dgm:pt>
    <dgm:pt modelId="{F61D13D5-AAA6-427B-AD9E-FBFFC4992D17}" type="pres">
      <dgm:prSet presAssocID="{61D8C980-F348-4E5C-BF42-8DC5B3C398A3}" presName="rootConnector" presStyleLbl="node2" presStyleIdx="1" presStyleCnt="4"/>
      <dgm:spPr/>
    </dgm:pt>
    <dgm:pt modelId="{80967972-737A-455D-A826-08E9C6A84974}" type="pres">
      <dgm:prSet presAssocID="{61D8C980-F348-4E5C-BF42-8DC5B3C398A3}" presName="hierChild4" presStyleCnt="0"/>
      <dgm:spPr/>
    </dgm:pt>
    <dgm:pt modelId="{7B95D807-E3F4-4998-B480-DC9308FE864E}" type="pres">
      <dgm:prSet presAssocID="{6384DD59-D21C-4013-921B-34D78E328D66}" presName="Name37" presStyleLbl="parChTrans1D3" presStyleIdx="2" presStyleCnt="9"/>
      <dgm:spPr/>
    </dgm:pt>
    <dgm:pt modelId="{AB633093-F411-42F0-88AB-B4E520518159}" type="pres">
      <dgm:prSet presAssocID="{F8D7454B-FB50-414A-9600-E5433A2DECCE}" presName="hierRoot2" presStyleCnt="0">
        <dgm:presLayoutVars>
          <dgm:hierBranch val="init"/>
        </dgm:presLayoutVars>
      </dgm:prSet>
      <dgm:spPr/>
    </dgm:pt>
    <dgm:pt modelId="{1A784414-81F5-451D-AD52-17F48830CD92}" type="pres">
      <dgm:prSet presAssocID="{F8D7454B-FB50-414A-9600-E5433A2DECCE}" presName="rootComposite" presStyleCnt="0"/>
      <dgm:spPr/>
    </dgm:pt>
    <dgm:pt modelId="{7532E539-49F2-4C37-9F16-C62FA066A92E}" type="pres">
      <dgm:prSet presAssocID="{F8D7454B-FB50-414A-9600-E5433A2DECCE}" presName="rootText" presStyleLbl="node3" presStyleIdx="2" presStyleCnt="9">
        <dgm:presLayoutVars>
          <dgm:chPref val="3"/>
        </dgm:presLayoutVars>
      </dgm:prSet>
      <dgm:spPr/>
    </dgm:pt>
    <dgm:pt modelId="{0BEF285D-4D9D-49BE-9F88-3B5519BCAA5D}" type="pres">
      <dgm:prSet presAssocID="{F8D7454B-FB50-414A-9600-E5433A2DECCE}" presName="rootConnector" presStyleLbl="node3" presStyleIdx="2" presStyleCnt="9"/>
      <dgm:spPr/>
    </dgm:pt>
    <dgm:pt modelId="{04F81FC4-19D1-442F-A978-9C12981990B9}" type="pres">
      <dgm:prSet presAssocID="{F8D7454B-FB50-414A-9600-E5433A2DECCE}" presName="hierChild4" presStyleCnt="0"/>
      <dgm:spPr/>
    </dgm:pt>
    <dgm:pt modelId="{C8B1EBD0-9DD0-430F-B66C-5B26E3A67FC5}" type="pres">
      <dgm:prSet presAssocID="{F8D7454B-FB50-414A-9600-E5433A2DECCE}" presName="hierChild5" presStyleCnt="0"/>
      <dgm:spPr/>
    </dgm:pt>
    <dgm:pt modelId="{69FEDB3D-0068-4E56-8E35-2CDB46EEC01E}" type="pres">
      <dgm:prSet presAssocID="{B7FF750A-1135-4D98-9A17-BFCFB65DC31B}" presName="Name37" presStyleLbl="parChTrans1D3" presStyleIdx="3" presStyleCnt="9"/>
      <dgm:spPr/>
    </dgm:pt>
    <dgm:pt modelId="{752E8520-DADC-40B2-AB84-C60A1C49FADC}" type="pres">
      <dgm:prSet presAssocID="{6FC9D494-6A03-4812-B1CD-AFAFC5BF5522}" presName="hierRoot2" presStyleCnt="0">
        <dgm:presLayoutVars>
          <dgm:hierBranch val="init"/>
        </dgm:presLayoutVars>
      </dgm:prSet>
      <dgm:spPr/>
    </dgm:pt>
    <dgm:pt modelId="{6FF2095F-B2C7-44C0-AF09-73C2711B23F2}" type="pres">
      <dgm:prSet presAssocID="{6FC9D494-6A03-4812-B1CD-AFAFC5BF5522}" presName="rootComposite" presStyleCnt="0"/>
      <dgm:spPr/>
    </dgm:pt>
    <dgm:pt modelId="{47FD7ACC-276A-4922-8FCB-EF501C97B172}" type="pres">
      <dgm:prSet presAssocID="{6FC9D494-6A03-4812-B1CD-AFAFC5BF5522}" presName="rootText" presStyleLbl="node3" presStyleIdx="3" presStyleCnt="9">
        <dgm:presLayoutVars>
          <dgm:chPref val="3"/>
        </dgm:presLayoutVars>
      </dgm:prSet>
      <dgm:spPr/>
    </dgm:pt>
    <dgm:pt modelId="{246B7817-E3B3-4F8F-B19E-CC2526CDCF70}" type="pres">
      <dgm:prSet presAssocID="{6FC9D494-6A03-4812-B1CD-AFAFC5BF5522}" presName="rootConnector" presStyleLbl="node3" presStyleIdx="3" presStyleCnt="9"/>
      <dgm:spPr/>
    </dgm:pt>
    <dgm:pt modelId="{DFA8869B-B58A-4A82-9BF2-0FBAF7A407F8}" type="pres">
      <dgm:prSet presAssocID="{6FC9D494-6A03-4812-B1CD-AFAFC5BF5522}" presName="hierChild4" presStyleCnt="0"/>
      <dgm:spPr/>
    </dgm:pt>
    <dgm:pt modelId="{DA446FF7-D6E9-407D-B22F-39C6EB56EE0C}" type="pres">
      <dgm:prSet presAssocID="{6FC9D494-6A03-4812-B1CD-AFAFC5BF5522}" presName="hierChild5" presStyleCnt="0"/>
      <dgm:spPr/>
    </dgm:pt>
    <dgm:pt modelId="{C58904E5-FC63-40D0-9C91-53A8D3101C4C}" type="pres">
      <dgm:prSet presAssocID="{E90A99F5-7CF3-4D9A-8B9A-3AC9D8A4330E}" presName="Name37" presStyleLbl="parChTrans1D3" presStyleIdx="4" presStyleCnt="9"/>
      <dgm:spPr/>
    </dgm:pt>
    <dgm:pt modelId="{FCB2F4C4-689C-4FBD-9FA0-D0A3F1F7DDF1}" type="pres">
      <dgm:prSet presAssocID="{23FFCEAA-4B5D-4E63-8E90-A60E576A18D4}" presName="hierRoot2" presStyleCnt="0">
        <dgm:presLayoutVars>
          <dgm:hierBranch val="init"/>
        </dgm:presLayoutVars>
      </dgm:prSet>
      <dgm:spPr/>
    </dgm:pt>
    <dgm:pt modelId="{73DBA446-F775-4FC9-BC23-03C580DA5E67}" type="pres">
      <dgm:prSet presAssocID="{23FFCEAA-4B5D-4E63-8E90-A60E576A18D4}" presName="rootComposite" presStyleCnt="0"/>
      <dgm:spPr/>
    </dgm:pt>
    <dgm:pt modelId="{3C374162-EA87-4C59-ADD5-7F236A15C8A2}" type="pres">
      <dgm:prSet presAssocID="{23FFCEAA-4B5D-4E63-8E90-A60E576A18D4}" presName="rootText" presStyleLbl="node3" presStyleIdx="4" presStyleCnt="9">
        <dgm:presLayoutVars>
          <dgm:chPref val="3"/>
        </dgm:presLayoutVars>
      </dgm:prSet>
      <dgm:spPr/>
    </dgm:pt>
    <dgm:pt modelId="{6F4562A2-5F9F-46A9-B67A-4CB33EE07A17}" type="pres">
      <dgm:prSet presAssocID="{23FFCEAA-4B5D-4E63-8E90-A60E576A18D4}" presName="rootConnector" presStyleLbl="node3" presStyleIdx="4" presStyleCnt="9"/>
      <dgm:spPr/>
    </dgm:pt>
    <dgm:pt modelId="{9357083C-CA41-4F81-96E2-31B932B86E4D}" type="pres">
      <dgm:prSet presAssocID="{23FFCEAA-4B5D-4E63-8E90-A60E576A18D4}" presName="hierChild4" presStyleCnt="0"/>
      <dgm:spPr/>
    </dgm:pt>
    <dgm:pt modelId="{7D4E0A70-D59E-466B-914C-A30E4C808687}" type="pres">
      <dgm:prSet presAssocID="{23FFCEAA-4B5D-4E63-8E90-A60E576A18D4}" presName="hierChild5" presStyleCnt="0"/>
      <dgm:spPr/>
    </dgm:pt>
    <dgm:pt modelId="{91A5EA4B-6C19-4C6B-9E0D-6FF4680C5AF9}" type="pres">
      <dgm:prSet presAssocID="{61D8C980-F348-4E5C-BF42-8DC5B3C398A3}" presName="hierChild5" presStyleCnt="0"/>
      <dgm:spPr/>
    </dgm:pt>
    <dgm:pt modelId="{166AB548-2195-49AC-B04C-1919A794779A}" type="pres">
      <dgm:prSet presAssocID="{C089F522-96B3-4298-97EF-434731124171}" presName="Name37" presStyleLbl="parChTrans1D2" presStyleIdx="2" presStyleCnt="4"/>
      <dgm:spPr/>
    </dgm:pt>
    <dgm:pt modelId="{B5614740-07E0-4A21-9A81-DFCB7971589C}" type="pres">
      <dgm:prSet presAssocID="{D563DE33-97D1-4172-BDB3-31B523DF69DA}" presName="hierRoot2" presStyleCnt="0">
        <dgm:presLayoutVars>
          <dgm:hierBranch val="init"/>
        </dgm:presLayoutVars>
      </dgm:prSet>
      <dgm:spPr/>
    </dgm:pt>
    <dgm:pt modelId="{C9A0FCD7-AC32-42AE-AC19-5B60CA755EA4}" type="pres">
      <dgm:prSet presAssocID="{D563DE33-97D1-4172-BDB3-31B523DF69DA}" presName="rootComposite" presStyleCnt="0"/>
      <dgm:spPr/>
    </dgm:pt>
    <dgm:pt modelId="{C94A9D3F-8569-4F46-8461-0190EC478339}" type="pres">
      <dgm:prSet presAssocID="{D563DE33-97D1-4172-BDB3-31B523DF69DA}" presName="rootText" presStyleLbl="node2" presStyleIdx="2" presStyleCnt="4">
        <dgm:presLayoutVars>
          <dgm:chPref val="3"/>
        </dgm:presLayoutVars>
      </dgm:prSet>
      <dgm:spPr/>
    </dgm:pt>
    <dgm:pt modelId="{8753BD98-09E3-435B-A376-CB7B65B4D481}" type="pres">
      <dgm:prSet presAssocID="{D563DE33-97D1-4172-BDB3-31B523DF69DA}" presName="rootConnector" presStyleLbl="node2" presStyleIdx="2" presStyleCnt="4"/>
      <dgm:spPr/>
    </dgm:pt>
    <dgm:pt modelId="{66375B47-E3AA-4BFD-AC3B-913B9F00E799}" type="pres">
      <dgm:prSet presAssocID="{D563DE33-97D1-4172-BDB3-31B523DF69DA}" presName="hierChild4" presStyleCnt="0"/>
      <dgm:spPr/>
    </dgm:pt>
    <dgm:pt modelId="{4228C085-6226-4E76-AE5A-1BF7559A9FBB}" type="pres">
      <dgm:prSet presAssocID="{8B2ECA01-69F4-428D-B8F1-F79CA780D860}" presName="Name37" presStyleLbl="parChTrans1D3" presStyleIdx="5" presStyleCnt="9"/>
      <dgm:spPr/>
    </dgm:pt>
    <dgm:pt modelId="{52BA22E8-938B-4FBB-B1D2-212E9170DC74}" type="pres">
      <dgm:prSet presAssocID="{8238C504-DDAA-42C6-B98F-96BE6355711C}" presName="hierRoot2" presStyleCnt="0">
        <dgm:presLayoutVars>
          <dgm:hierBranch val="init"/>
        </dgm:presLayoutVars>
      </dgm:prSet>
      <dgm:spPr/>
    </dgm:pt>
    <dgm:pt modelId="{F3F30420-CAE8-4725-876C-508CC4E262D0}" type="pres">
      <dgm:prSet presAssocID="{8238C504-DDAA-42C6-B98F-96BE6355711C}" presName="rootComposite" presStyleCnt="0"/>
      <dgm:spPr/>
    </dgm:pt>
    <dgm:pt modelId="{4B514A8A-BA39-4A60-B990-50D5EE410097}" type="pres">
      <dgm:prSet presAssocID="{8238C504-DDAA-42C6-B98F-96BE6355711C}" presName="rootText" presStyleLbl="node3" presStyleIdx="5" presStyleCnt="9">
        <dgm:presLayoutVars>
          <dgm:chPref val="3"/>
        </dgm:presLayoutVars>
      </dgm:prSet>
      <dgm:spPr/>
    </dgm:pt>
    <dgm:pt modelId="{B030FB0E-8822-4AFC-8464-5EFB28919B14}" type="pres">
      <dgm:prSet presAssocID="{8238C504-DDAA-42C6-B98F-96BE6355711C}" presName="rootConnector" presStyleLbl="node3" presStyleIdx="5" presStyleCnt="9"/>
      <dgm:spPr/>
    </dgm:pt>
    <dgm:pt modelId="{29EF1CDB-B196-4E38-B768-08543127DB1C}" type="pres">
      <dgm:prSet presAssocID="{8238C504-DDAA-42C6-B98F-96BE6355711C}" presName="hierChild4" presStyleCnt="0"/>
      <dgm:spPr/>
    </dgm:pt>
    <dgm:pt modelId="{8C35C4BA-CAC8-4BF5-8FDE-1FF91E32A0CC}" type="pres">
      <dgm:prSet presAssocID="{8238C504-DDAA-42C6-B98F-96BE6355711C}" presName="hierChild5" presStyleCnt="0"/>
      <dgm:spPr/>
    </dgm:pt>
    <dgm:pt modelId="{18D5DD77-5328-46B4-BBB5-EBA39C426AAF}" type="pres">
      <dgm:prSet presAssocID="{B1511373-6BA3-4EBD-B0BE-98AF5B39078B}" presName="Name37" presStyleLbl="parChTrans1D3" presStyleIdx="6" presStyleCnt="9"/>
      <dgm:spPr/>
    </dgm:pt>
    <dgm:pt modelId="{ED567030-CA19-4DA0-9ADF-EDCAC0534C1C}" type="pres">
      <dgm:prSet presAssocID="{FDB210C6-FCC1-4831-AFD4-16ABBBBB2665}" presName="hierRoot2" presStyleCnt="0">
        <dgm:presLayoutVars>
          <dgm:hierBranch val="init"/>
        </dgm:presLayoutVars>
      </dgm:prSet>
      <dgm:spPr/>
    </dgm:pt>
    <dgm:pt modelId="{94C50F0D-3DE5-4197-A05E-CC16A70792FB}" type="pres">
      <dgm:prSet presAssocID="{FDB210C6-FCC1-4831-AFD4-16ABBBBB2665}" presName="rootComposite" presStyleCnt="0"/>
      <dgm:spPr/>
    </dgm:pt>
    <dgm:pt modelId="{2E680A2E-D32E-4BC8-A5D3-BC70A5146548}" type="pres">
      <dgm:prSet presAssocID="{FDB210C6-FCC1-4831-AFD4-16ABBBBB2665}" presName="rootText" presStyleLbl="node3" presStyleIdx="6" presStyleCnt="9">
        <dgm:presLayoutVars>
          <dgm:chPref val="3"/>
        </dgm:presLayoutVars>
      </dgm:prSet>
      <dgm:spPr/>
    </dgm:pt>
    <dgm:pt modelId="{0FC40A50-32FB-49EF-8E03-83E3B443641E}" type="pres">
      <dgm:prSet presAssocID="{FDB210C6-FCC1-4831-AFD4-16ABBBBB2665}" presName="rootConnector" presStyleLbl="node3" presStyleIdx="6" presStyleCnt="9"/>
      <dgm:spPr/>
    </dgm:pt>
    <dgm:pt modelId="{84F6F0D3-4B63-47AB-BB54-AA961EA3801B}" type="pres">
      <dgm:prSet presAssocID="{FDB210C6-FCC1-4831-AFD4-16ABBBBB2665}" presName="hierChild4" presStyleCnt="0"/>
      <dgm:spPr/>
    </dgm:pt>
    <dgm:pt modelId="{EB139664-8583-4A7A-A7D0-F27D4FFD5FDF}" type="pres">
      <dgm:prSet presAssocID="{FDB210C6-FCC1-4831-AFD4-16ABBBBB2665}" presName="hierChild5" presStyleCnt="0"/>
      <dgm:spPr/>
    </dgm:pt>
    <dgm:pt modelId="{BE1DD951-648C-4ED8-898F-5CBD5566E0C6}" type="pres">
      <dgm:prSet presAssocID="{D563DE33-97D1-4172-BDB3-31B523DF69DA}" presName="hierChild5" presStyleCnt="0"/>
      <dgm:spPr/>
    </dgm:pt>
    <dgm:pt modelId="{3D19E772-3FA8-4397-9017-6D17C201C073}" type="pres">
      <dgm:prSet presAssocID="{D02BABE6-BAEF-4574-90AC-07D3EFD378DC}" presName="Name37" presStyleLbl="parChTrans1D2" presStyleIdx="3" presStyleCnt="4"/>
      <dgm:spPr/>
    </dgm:pt>
    <dgm:pt modelId="{F8E80A18-FA2E-4236-88CF-3DD530106A93}" type="pres">
      <dgm:prSet presAssocID="{D078E389-EE86-487B-9BD0-B2A50294543D}" presName="hierRoot2" presStyleCnt="0">
        <dgm:presLayoutVars>
          <dgm:hierBranch val="init"/>
        </dgm:presLayoutVars>
      </dgm:prSet>
      <dgm:spPr/>
    </dgm:pt>
    <dgm:pt modelId="{BAE502FD-4EEF-49A6-ADF9-10B9788C4765}" type="pres">
      <dgm:prSet presAssocID="{D078E389-EE86-487B-9BD0-B2A50294543D}" presName="rootComposite" presStyleCnt="0"/>
      <dgm:spPr/>
    </dgm:pt>
    <dgm:pt modelId="{57DF96A7-3E0E-45AE-9824-B2A9EA8F6EA0}" type="pres">
      <dgm:prSet presAssocID="{D078E389-EE86-487B-9BD0-B2A50294543D}" presName="rootText" presStyleLbl="node2" presStyleIdx="3" presStyleCnt="4">
        <dgm:presLayoutVars>
          <dgm:chPref val="3"/>
        </dgm:presLayoutVars>
      </dgm:prSet>
      <dgm:spPr/>
    </dgm:pt>
    <dgm:pt modelId="{A7DDFE7A-330C-4567-B5BD-3FF5A4B04F07}" type="pres">
      <dgm:prSet presAssocID="{D078E389-EE86-487B-9BD0-B2A50294543D}" presName="rootConnector" presStyleLbl="node2" presStyleIdx="3" presStyleCnt="4"/>
      <dgm:spPr/>
    </dgm:pt>
    <dgm:pt modelId="{79370E1B-4A49-4287-87DE-FC2EC271EB4F}" type="pres">
      <dgm:prSet presAssocID="{D078E389-EE86-487B-9BD0-B2A50294543D}" presName="hierChild4" presStyleCnt="0"/>
      <dgm:spPr/>
    </dgm:pt>
    <dgm:pt modelId="{8900B587-D12E-4954-A555-57AD21E8C60B}" type="pres">
      <dgm:prSet presAssocID="{1A8A73DC-6E1D-42AF-BFC8-11A5FF1C3E5D}" presName="Name37" presStyleLbl="parChTrans1D3" presStyleIdx="7" presStyleCnt="9"/>
      <dgm:spPr/>
    </dgm:pt>
    <dgm:pt modelId="{EFDC8C30-CF10-47C6-A446-89E376AF5F6F}" type="pres">
      <dgm:prSet presAssocID="{253F93F2-7690-4835-B44A-163230080C2B}" presName="hierRoot2" presStyleCnt="0">
        <dgm:presLayoutVars>
          <dgm:hierBranch val="init"/>
        </dgm:presLayoutVars>
      </dgm:prSet>
      <dgm:spPr/>
    </dgm:pt>
    <dgm:pt modelId="{1D3B9683-7611-4CF2-906A-67992B4616A5}" type="pres">
      <dgm:prSet presAssocID="{253F93F2-7690-4835-B44A-163230080C2B}" presName="rootComposite" presStyleCnt="0"/>
      <dgm:spPr/>
    </dgm:pt>
    <dgm:pt modelId="{C8020013-DD14-47AA-86EA-D0872255F01A}" type="pres">
      <dgm:prSet presAssocID="{253F93F2-7690-4835-B44A-163230080C2B}" presName="rootText" presStyleLbl="node3" presStyleIdx="7" presStyleCnt="9">
        <dgm:presLayoutVars>
          <dgm:chPref val="3"/>
        </dgm:presLayoutVars>
      </dgm:prSet>
      <dgm:spPr/>
    </dgm:pt>
    <dgm:pt modelId="{73698E09-589F-43F0-A2E8-A201BA90EDC4}" type="pres">
      <dgm:prSet presAssocID="{253F93F2-7690-4835-B44A-163230080C2B}" presName="rootConnector" presStyleLbl="node3" presStyleIdx="7" presStyleCnt="9"/>
      <dgm:spPr/>
    </dgm:pt>
    <dgm:pt modelId="{1AE3E824-39C6-4249-AA34-6A163216AA1D}" type="pres">
      <dgm:prSet presAssocID="{253F93F2-7690-4835-B44A-163230080C2B}" presName="hierChild4" presStyleCnt="0"/>
      <dgm:spPr/>
    </dgm:pt>
    <dgm:pt modelId="{C962FE1C-28D8-4448-9EC8-5F8F90D2DD67}" type="pres">
      <dgm:prSet presAssocID="{253F93F2-7690-4835-B44A-163230080C2B}" presName="hierChild5" presStyleCnt="0"/>
      <dgm:spPr/>
    </dgm:pt>
    <dgm:pt modelId="{E3750304-71F1-411E-92C8-C90EA4DF4436}" type="pres">
      <dgm:prSet presAssocID="{8F2C9395-7799-439D-8EDE-82141ED92B9F}" presName="Name37" presStyleLbl="parChTrans1D3" presStyleIdx="8" presStyleCnt="9"/>
      <dgm:spPr/>
    </dgm:pt>
    <dgm:pt modelId="{57671E5B-0498-4D37-A217-2B94B5C7B77D}" type="pres">
      <dgm:prSet presAssocID="{728A51E0-D464-425F-9CB0-81C893C36ABA}" presName="hierRoot2" presStyleCnt="0">
        <dgm:presLayoutVars>
          <dgm:hierBranch val="init"/>
        </dgm:presLayoutVars>
      </dgm:prSet>
      <dgm:spPr/>
    </dgm:pt>
    <dgm:pt modelId="{5A3BED83-5C6A-4308-A6A1-E1557CBF8FE5}" type="pres">
      <dgm:prSet presAssocID="{728A51E0-D464-425F-9CB0-81C893C36ABA}" presName="rootComposite" presStyleCnt="0"/>
      <dgm:spPr/>
    </dgm:pt>
    <dgm:pt modelId="{A66C0D30-5C18-499A-9989-894381A95858}" type="pres">
      <dgm:prSet presAssocID="{728A51E0-D464-425F-9CB0-81C893C36ABA}" presName="rootText" presStyleLbl="node3" presStyleIdx="8" presStyleCnt="9">
        <dgm:presLayoutVars>
          <dgm:chPref val="3"/>
        </dgm:presLayoutVars>
      </dgm:prSet>
      <dgm:spPr/>
    </dgm:pt>
    <dgm:pt modelId="{E2C882D7-C777-414A-9651-4A57140C5FAD}" type="pres">
      <dgm:prSet presAssocID="{728A51E0-D464-425F-9CB0-81C893C36ABA}" presName="rootConnector" presStyleLbl="node3" presStyleIdx="8" presStyleCnt="9"/>
      <dgm:spPr/>
    </dgm:pt>
    <dgm:pt modelId="{38283A2E-C001-4700-A6F9-34132DDE94FB}" type="pres">
      <dgm:prSet presAssocID="{728A51E0-D464-425F-9CB0-81C893C36ABA}" presName="hierChild4" presStyleCnt="0"/>
      <dgm:spPr/>
    </dgm:pt>
    <dgm:pt modelId="{60A40208-1517-4955-B763-924FE3280D7A}" type="pres">
      <dgm:prSet presAssocID="{728A51E0-D464-425F-9CB0-81C893C36ABA}" presName="hierChild5" presStyleCnt="0"/>
      <dgm:spPr/>
    </dgm:pt>
    <dgm:pt modelId="{6FB85205-E95B-4304-97BD-C82AEDE7F31C}" type="pres">
      <dgm:prSet presAssocID="{D078E389-EE86-487B-9BD0-B2A50294543D}" presName="hierChild5" presStyleCnt="0"/>
      <dgm:spPr/>
    </dgm:pt>
    <dgm:pt modelId="{423D5DFF-A610-4826-B826-060D71301530}" type="pres">
      <dgm:prSet presAssocID="{8DB1FD6E-332D-4BDC-BBC4-6907493BF24B}" presName="hierChild3" presStyleCnt="0"/>
      <dgm:spPr/>
    </dgm:pt>
  </dgm:ptLst>
  <dgm:cxnLst>
    <dgm:cxn modelId="{5073C310-6562-40CA-988D-EC6B2E0B9E93}" srcId="{8DB1FD6E-332D-4BDC-BBC4-6907493BF24B}" destId="{D078E389-EE86-487B-9BD0-B2A50294543D}" srcOrd="3" destOrd="0" parTransId="{D02BABE6-BAEF-4574-90AC-07D3EFD378DC}" sibTransId="{D0906775-FDF6-4551-9C69-EC0719A6CF49}"/>
    <dgm:cxn modelId="{D01F4C12-9D2D-4421-ADF2-6EEA4AF66A03}" type="presOf" srcId="{6384DD59-D21C-4013-921B-34D78E328D66}" destId="{7B95D807-E3F4-4998-B480-DC9308FE864E}" srcOrd="0" destOrd="0" presId="urn:microsoft.com/office/officeart/2005/8/layout/orgChart1"/>
    <dgm:cxn modelId="{C6A3401A-279C-4EA2-8044-783C562B08B2}" type="presOf" srcId="{F8D7454B-FB50-414A-9600-E5433A2DECCE}" destId="{7532E539-49F2-4C37-9F16-C62FA066A92E}" srcOrd="0" destOrd="0" presId="urn:microsoft.com/office/officeart/2005/8/layout/orgChart1"/>
    <dgm:cxn modelId="{F8E3CF1A-9969-4D10-9A0D-EBFD8CD42C20}" type="presOf" srcId="{728A51E0-D464-425F-9CB0-81C893C36ABA}" destId="{E2C882D7-C777-414A-9651-4A57140C5FAD}" srcOrd="1" destOrd="0" presId="urn:microsoft.com/office/officeart/2005/8/layout/orgChart1"/>
    <dgm:cxn modelId="{057EFC24-9A80-4746-B7B9-A358BA83D2C0}" type="presOf" srcId="{492491C7-E5B3-406D-A625-10547FAA68EF}" destId="{2049C3CF-8F1F-4D0B-A1C0-118EC1E9B577}" srcOrd="0" destOrd="0" presId="urn:microsoft.com/office/officeart/2005/8/layout/orgChart1"/>
    <dgm:cxn modelId="{67FA9327-04B3-466C-8EFC-D90958996584}" srcId="{8DB1FD6E-332D-4BDC-BBC4-6907493BF24B}" destId="{492491C7-E5B3-406D-A625-10547FAA68EF}" srcOrd="0" destOrd="0" parTransId="{A5A92F8A-F0F1-4F37-A43B-1A055D8AE110}" sibTransId="{2B22C1D9-B41A-403B-B8F8-0DE9CE6EBE03}"/>
    <dgm:cxn modelId="{AD34712A-16AE-4B02-81E3-542E01619CC2}" type="presOf" srcId="{E90A99F5-7CF3-4D9A-8B9A-3AC9D8A4330E}" destId="{C58904E5-FC63-40D0-9C91-53A8D3101C4C}" srcOrd="0" destOrd="0" presId="urn:microsoft.com/office/officeart/2005/8/layout/orgChart1"/>
    <dgm:cxn modelId="{CCFD072B-4B4D-438E-AF6C-36A66C6273B4}" type="presOf" srcId="{A5A92F8A-F0F1-4F37-A43B-1A055D8AE110}" destId="{BCEE05FD-DB11-4F0C-B89B-78019978AF99}" srcOrd="0" destOrd="0" presId="urn:microsoft.com/office/officeart/2005/8/layout/orgChart1"/>
    <dgm:cxn modelId="{5DF25C30-2168-461C-8247-9175964F6989}" type="presOf" srcId="{8238C504-DDAA-42C6-B98F-96BE6355711C}" destId="{4B514A8A-BA39-4A60-B990-50D5EE410097}" srcOrd="0" destOrd="0" presId="urn:microsoft.com/office/officeart/2005/8/layout/orgChart1"/>
    <dgm:cxn modelId="{B3EA5830-B2B1-4746-A13E-0323430FAEF5}" srcId="{61D8C980-F348-4E5C-BF42-8DC5B3C398A3}" destId="{F8D7454B-FB50-414A-9600-E5433A2DECCE}" srcOrd="0" destOrd="0" parTransId="{6384DD59-D21C-4013-921B-34D78E328D66}" sibTransId="{0B87616B-8D2C-4082-8DA3-68AF083CFB8A}"/>
    <dgm:cxn modelId="{C8C18834-5FE8-48D7-8CFE-09D6B51EEB7A}" srcId="{D078E389-EE86-487B-9BD0-B2A50294543D}" destId="{253F93F2-7690-4835-B44A-163230080C2B}" srcOrd="0" destOrd="0" parTransId="{1A8A73DC-6E1D-42AF-BFC8-11A5FF1C3E5D}" sibTransId="{3DBD4883-A67C-43AC-9FEE-2BB6B6C57BA6}"/>
    <dgm:cxn modelId="{001CB235-A920-43AD-AE5A-E8924BFEB363}" type="presOf" srcId="{C089F522-96B3-4298-97EF-434731124171}" destId="{166AB548-2195-49AC-B04C-1919A794779A}" srcOrd="0" destOrd="0" presId="urn:microsoft.com/office/officeart/2005/8/layout/orgChart1"/>
    <dgm:cxn modelId="{1B0D2136-2A7A-488C-894F-F5B3DEC38DC1}" type="presOf" srcId="{B7FF750A-1135-4D98-9A17-BFCFB65DC31B}" destId="{69FEDB3D-0068-4E56-8E35-2CDB46EEC01E}" srcOrd="0" destOrd="0" presId="urn:microsoft.com/office/officeart/2005/8/layout/orgChart1"/>
    <dgm:cxn modelId="{E826513B-0DEF-420A-9449-50B272156906}" type="presOf" srcId="{8B2ECA01-69F4-428D-B8F1-F79CA780D860}" destId="{4228C085-6226-4E76-AE5A-1BF7559A9FBB}" srcOrd="0" destOrd="0" presId="urn:microsoft.com/office/officeart/2005/8/layout/orgChart1"/>
    <dgm:cxn modelId="{73253F5C-958F-41AD-85EE-0B3A50FB4F00}" type="presOf" srcId="{23FFCEAA-4B5D-4E63-8E90-A60E576A18D4}" destId="{3C374162-EA87-4C59-ADD5-7F236A15C8A2}" srcOrd="0" destOrd="0" presId="urn:microsoft.com/office/officeart/2005/8/layout/orgChart1"/>
    <dgm:cxn modelId="{72067643-B86A-4572-A7D9-428ECBC8DE32}" type="presOf" srcId="{FDB210C6-FCC1-4831-AFD4-16ABBBBB2665}" destId="{0FC40A50-32FB-49EF-8E03-83E3B443641E}" srcOrd="1" destOrd="0" presId="urn:microsoft.com/office/officeart/2005/8/layout/orgChart1"/>
    <dgm:cxn modelId="{38C23C64-567C-4840-B9EC-3A0A426ED8E0}" type="presOf" srcId="{1A8A73DC-6E1D-42AF-BFC8-11A5FF1C3E5D}" destId="{8900B587-D12E-4954-A555-57AD21E8C60B}" srcOrd="0" destOrd="0" presId="urn:microsoft.com/office/officeart/2005/8/layout/orgChart1"/>
    <dgm:cxn modelId="{52BF7767-1F32-40E0-8D87-371BB48F60CE}" type="presOf" srcId="{D563DE33-97D1-4172-BDB3-31B523DF69DA}" destId="{8753BD98-09E3-435B-A376-CB7B65B4D481}" srcOrd="1" destOrd="0" presId="urn:microsoft.com/office/officeart/2005/8/layout/orgChart1"/>
    <dgm:cxn modelId="{E5CA4868-0A8C-4AD9-A9EE-6988568723D4}" srcId="{492491C7-E5B3-406D-A625-10547FAA68EF}" destId="{D2BC3294-79B8-45A0-A966-B916A4D0B60C}" srcOrd="0" destOrd="0" parTransId="{3C724EB0-1423-4AA8-8FF6-FA42F79EE565}" sibTransId="{CEEA1221-B625-4FA1-972A-3C28D91BF8A3}"/>
    <dgm:cxn modelId="{DD2DAC49-8473-4F18-B7DC-A84B16293DDF}" type="presOf" srcId="{728A51E0-D464-425F-9CB0-81C893C36ABA}" destId="{A66C0D30-5C18-499A-9989-894381A95858}" srcOrd="0" destOrd="0" presId="urn:microsoft.com/office/officeart/2005/8/layout/orgChart1"/>
    <dgm:cxn modelId="{E560324C-3B09-4FE5-B9E4-88F3E178ACBD}" type="presOf" srcId="{6FC9D494-6A03-4812-B1CD-AFAFC5BF5522}" destId="{47FD7ACC-276A-4922-8FCB-EF501C97B172}" srcOrd="0" destOrd="0" presId="urn:microsoft.com/office/officeart/2005/8/layout/orgChart1"/>
    <dgm:cxn modelId="{3614BA4C-BD18-4B59-8DA6-3ACC20EB3127}" type="presOf" srcId="{D563DE33-97D1-4172-BDB3-31B523DF69DA}" destId="{C94A9D3F-8569-4F46-8461-0190EC478339}" srcOrd="0" destOrd="0" presId="urn:microsoft.com/office/officeart/2005/8/layout/orgChart1"/>
    <dgm:cxn modelId="{824C226E-72CD-4142-A164-EBFDCE8D78F9}" type="presOf" srcId="{492491C7-E5B3-406D-A625-10547FAA68EF}" destId="{30E5CAE1-CF9D-43CA-BB73-75C4A8CD4BB3}" srcOrd="1" destOrd="0" presId="urn:microsoft.com/office/officeart/2005/8/layout/orgChart1"/>
    <dgm:cxn modelId="{FBB1C24E-E885-4079-B4A9-DAC745A8A9C8}" srcId="{8DB1FD6E-332D-4BDC-BBC4-6907493BF24B}" destId="{61D8C980-F348-4E5C-BF42-8DC5B3C398A3}" srcOrd="1" destOrd="0" parTransId="{473B2392-DC04-4FCF-9A0E-81B23A1DE766}" sibTransId="{7B45F4BC-3BCE-4285-9B3E-04D284B89A02}"/>
    <dgm:cxn modelId="{E0946159-9BD1-4B3A-A4A2-71594A79F839}" type="presOf" srcId="{F8D7454B-FB50-414A-9600-E5433A2DECCE}" destId="{0BEF285D-4D9D-49BE-9F88-3B5519BCAA5D}" srcOrd="1" destOrd="0" presId="urn:microsoft.com/office/officeart/2005/8/layout/orgChart1"/>
    <dgm:cxn modelId="{C236FC79-43F8-4257-BB33-BCD81681AA8F}" type="presOf" srcId="{253F93F2-7690-4835-B44A-163230080C2B}" destId="{C8020013-DD14-47AA-86EA-D0872255F01A}" srcOrd="0" destOrd="0" presId="urn:microsoft.com/office/officeart/2005/8/layout/orgChart1"/>
    <dgm:cxn modelId="{90035A5A-73E2-4CFF-9C35-CEE3C67BC82D}" srcId="{D0364CE1-D198-481A-AA32-168CFC37CA4F}" destId="{8DB1FD6E-332D-4BDC-BBC4-6907493BF24B}" srcOrd="0" destOrd="0" parTransId="{D6CC16B7-5BA8-4C13-A37A-DA592A82E808}" sibTransId="{4192A560-6498-4A44-BFE5-58E218B7D3A4}"/>
    <dgm:cxn modelId="{7657E45A-E31F-41F8-89D2-7C78FDBFC642}" srcId="{492491C7-E5B3-406D-A625-10547FAA68EF}" destId="{75A41272-6A22-4DBD-9BD2-5F0D0540C118}" srcOrd="1" destOrd="0" parTransId="{734B7726-8049-4F16-AABA-AF6669D19C57}" sibTransId="{0D92D054-DB7C-4132-89D7-68C4AA8B8124}"/>
    <dgm:cxn modelId="{856DF786-843C-49B1-B1CB-2186C2CA6419}" type="presOf" srcId="{473B2392-DC04-4FCF-9A0E-81B23A1DE766}" destId="{47BE3D4C-1F61-43B4-8F2C-56B4AFE7C43C}" srcOrd="0" destOrd="0" presId="urn:microsoft.com/office/officeart/2005/8/layout/orgChart1"/>
    <dgm:cxn modelId="{15F4E691-A30E-4221-8B47-34152AD50DBE}" type="presOf" srcId="{75A41272-6A22-4DBD-9BD2-5F0D0540C118}" destId="{6C1C32F4-E315-4446-B9DC-07DEFC7498D4}" srcOrd="0" destOrd="0" presId="urn:microsoft.com/office/officeart/2005/8/layout/orgChart1"/>
    <dgm:cxn modelId="{210C52A4-FDAD-473E-9058-670AD83F366E}" type="presOf" srcId="{8DB1FD6E-332D-4BDC-BBC4-6907493BF24B}" destId="{60813EBD-D416-4F82-B5BD-D0395412DD5A}" srcOrd="1" destOrd="0" presId="urn:microsoft.com/office/officeart/2005/8/layout/orgChart1"/>
    <dgm:cxn modelId="{71BEA1B2-2756-494C-9BF8-676422DD34A5}" type="presOf" srcId="{FDB210C6-FCC1-4831-AFD4-16ABBBBB2665}" destId="{2E680A2E-D32E-4BC8-A5D3-BC70A5146548}" srcOrd="0" destOrd="0" presId="urn:microsoft.com/office/officeart/2005/8/layout/orgChart1"/>
    <dgm:cxn modelId="{779F91B3-D789-49C9-BD7B-0B29194B6F81}" srcId="{8DB1FD6E-332D-4BDC-BBC4-6907493BF24B}" destId="{D563DE33-97D1-4172-BDB3-31B523DF69DA}" srcOrd="2" destOrd="0" parTransId="{C089F522-96B3-4298-97EF-434731124171}" sibTransId="{CF75B996-2A10-46D3-AA1A-CF120B7EDA04}"/>
    <dgm:cxn modelId="{A84A16B5-1EB0-4998-B539-B99B31B9C662}" type="presOf" srcId="{734B7726-8049-4F16-AABA-AF6669D19C57}" destId="{5E326A5A-1B36-419E-93A9-BFC7DEEE8D80}" srcOrd="0" destOrd="0" presId="urn:microsoft.com/office/officeart/2005/8/layout/orgChart1"/>
    <dgm:cxn modelId="{DF7EBEB6-1E20-4CDF-88F7-97916A7193C3}" type="presOf" srcId="{D2BC3294-79B8-45A0-A966-B916A4D0B60C}" destId="{620A7081-C27E-41E5-A230-5BF6BB3ACAC6}" srcOrd="0" destOrd="0" presId="urn:microsoft.com/office/officeart/2005/8/layout/orgChart1"/>
    <dgm:cxn modelId="{6C7521BF-D573-45C5-96E6-69B8B4590A1B}" srcId="{61D8C980-F348-4E5C-BF42-8DC5B3C398A3}" destId="{23FFCEAA-4B5D-4E63-8E90-A60E576A18D4}" srcOrd="2" destOrd="0" parTransId="{E90A99F5-7CF3-4D9A-8B9A-3AC9D8A4330E}" sibTransId="{15D0A0F1-4740-4F50-9484-2AED9E2E681B}"/>
    <dgm:cxn modelId="{0D3FB0C2-ABCC-42E9-9F43-F5FC6EED58CF}" type="presOf" srcId="{B1511373-6BA3-4EBD-B0BE-98AF5B39078B}" destId="{18D5DD77-5328-46B4-BBB5-EBA39C426AAF}" srcOrd="0" destOrd="0" presId="urn:microsoft.com/office/officeart/2005/8/layout/orgChart1"/>
    <dgm:cxn modelId="{FE4DD0C5-6897-414D-B690-D68A241AFE44}" type="presOf" srcId="{D078E389-EE86-487B-9BD0-B2A50294543D}" destId="{57DF96A7-3E0E-45AE-9824-B2A9EA8F6EA0}" srcOrd="0" destOrd="0" presId="urn:microsoft.com/office/officeart/2005/8/layout/orgChart1"/>
    <dgm:cxn modelId="{B4DEBBC6-89EF-42E7-A7D8-5CC2D03DAFB2}" srcId="{61D8C980-F348-4E5C-BF42-8DC5B3C398A3}" destId="{6FC9D494-6A03-4812-B1CD-AFAFC5BF5522}" srcOrd="1" destOrd="0" parTransId="{B7FF750A-1135-4D98-9A17-BFCFB65DC31B}" sibTransId="{7EB51DD8-A1E9-43D6-8CD2-D96680ABDBC7}"/>
    <dgm:cxn modelId="{705762C9-55EA-4050-BC1D-9040692742CA}" type="presOf" srcId="{253F93F2-7690-4835-B44A-163230080C2B}" destId="{73698E09-589F-43F0-A2E8-A201BA90EDC4}" srcOrd="1" destOrd="0" presId="urn:microsoft.com/office/officeart/2005/8/layout/orgChart1"/>
    <dgm:cxn modelId="{1ED462CA-8D92-45C0-9C85-1C3C3AF4B609}" type="presOf" srcId="{6FC9D494-6A03-4812-B1CD-AFAFC5BF5522}" destId="{246B7817-E3B3-4F8F-B19E-CC2526CDCF70}" srcOrd="1" destOrd="0" presId="urn:microsoft.com/office/officeart/2005/8/layout/orgChart1"/>
    <dgm:cxn modelId="{03B5F0CC-ADA0-4524-8B87-2CA0C0603853}" type="presOf" srcId="{8DB1FD6E-332D-4BDC-BBC4-6907493BF24B}" destId="{2ADE2FEE-B766-4016-9F53-B55FBD1885E8}" srcOrd="0" destOrd="0" presId="urn:microsoft.com/office/officeart/2005/8/layout/orgChart1"/>
    <dgm:cxn modelId="{6DEF57CF-5083-4DA0-8F8E-4B09E4EF8138}" type="presOf" srcId="{23FFCEAA-4B5D-4E63-8E90-A60E576A18D4}" destId="{6F4562A2-5F9F-46A9-B67A-4CB33EE07A17}" srcOrd="1" destOrd="0" presId="urn:microsoft.com/office/officeart/2005/8/layout/orgChart1"/>
    <dgm:cxn modelId="{E47DCAD7-55F9-451E-839F-DC4629F1CC56}" type="presOf" srcId="{3C724EB0-1423-4AA8-8FF6-FA42F79EE565}" destId="{FC458894-2DBB-4DFD-834B-2871218543DF}" srcOrd="0" destOrd="0" presId="urn:microsoft.com/office/officeart/2005/8/layout/orgChart1"/>
    <dgm:cxn modelId="{294963D8-6E51-4DB7-B65C-E9F7CC7D8E3C}" type="presOf" srcId="{75A41272-6A22-4DBD-9BD2-5F0D0540C118}" destId="{82FB9AA5-AE9E-40C7-B4A2-06A91AF4E2D3}" srcOrd="1" destOrd="0" presId="urn:microsoft.com/office/officeart/2005/8/layout/orgChart1"/>
    <dgm:cxn modelId="{730CF6DA-DDF9-4F6E-A965-80906CE43F48}" srcId="{D078E389-EE86-487B-9BD0-B2A50294543D}" destId="{728A51E0-D464-425F-9CB0-81C893C36ABA}" srcOrd="1" destOrd="0" parTransId="{8F2C9395-7799-439D-8EDE-82141ED92B9F}" sibTransId="{A97F61B8-44AE-4B2D-9F55-AAAB580A74B9}"/>
    <dgm:cxn modelId="{A71D35DB-FF91-4511-8461-76DF78131BCF}" type="presOf" srcId="{8F2C9395-7799-439D-8EDE-82141ED92B9F}" destId="{E3750304-71F1-411E-92C8-C90EA4DF4436}" srcOrd="0" destOrd="0" presId="urn:microsoft.com/office/officeart/2005/8/layout/orgChart1"/>
    <dgm:cxn modelId="{51037FDB-817F-4BF9-BE2B-B2DCD18715E7}" srcId="{D563DE33-97D1-4172-BDB3-31B523DF69DA}" destId="{8238C504-DDAA-42C6-B98F-96BE6355711C}" srcOrd="0" destOrd="0" parTransId="{8B2ECA01-69F4-428D-B8F1-F79CA780D860}" sibTransId="{9D13FE95-ED42-4438-9984-0C4A6826B575}"/>
    <dgm:cxn modelId="{F53230DD-C118-472D-909F-A4CC47127657}" srcId="{D563DE33-97D1-4172-BDB3-31B523DF69DA}" destId="{FDB210C6-FCC1-4831-AFD4-16ABBBBB2665}" srcOrd="1" destOrd="0" parTransId="{B1511373-6BA3-4EBD-B0BE-98AF5B39078B}" sibTransId="{DAF8E03F-386A-4071-9851-47C6EEB323B5}"/>
    <dgm:cxn modelId="{9BB322DE-F1E6-4E6E-A5C2-9FE886CFB015}" type="presOf" srcId="{61D8C980-F348-4E5C-BF42-8DC5B3C398A3}" destId="{CE04449F-D6FB-4408-B3DF-A83C7F454AEC}" srcOrd="0" destOrd="0" presId="urn:microsoft.com/office/officeart/2005/8/layout/orgChart1"/>
    <dgm:cxn modelId="{882278E4-1A7D-4087-9592-6B01B5E4961E}" type="presOf" srcId="{61D8C980-F348-4E5C-BF42-8DC5B3C398A3}" destId="{F61D13D5-AAA6-427B-AD9E-FBFFC4992D17}" srcOrd="1" destOrd="0" presId="urn:microsoft.com/office/officeart/2005/8/layout/orgChart1"/>
    <dgm:cxn modelId="{A023F4EE-2282-46EE-B583-D980D840DE8D}" type="presOf" srcId="{D0364CE1-D198-481A-AA32-168CFC37CA4F}" destId="{9AFD5FA3-234C-4CC2-85A4-3EC5045CE0E2}" srcOrd="0" destOrd="0" presId="urn:microsoft.com/office/officeart/2005/8/layout/orgChart1"/>
    <dgm:cxn modelId="{BDC917F4-E639-413D-813B-71530F413A3B}" type="presOf" srcId="{D2BC3294-79B8-45A0-A966-B916A4D0B60C}" destId="{A6B8BAA6-5A88-467C-B19B-E5E291B44DAD}" srcOrd="1" destOrd="0" presId="urn:microsoft.com/office/officeart/2005/8/layout/orgChart1"/>
    <dgm:cxn modelId="{3472B7F4-2F37-4AB1-A8F1-E4AE36CD4A32}" type="presOf" srcId="{D02BABE6-BAEF-4574-90AC-07D3EFD378DC}" destId="{3D19E772-3FA8-4397-9017-6D17C201C073}" srcOrd="0" destOrd="0" presId="urn:microsoft.com/office/officeart/2005/8/layout/orgChart1"/>
    <dgm:cxn modelId="{9DB0F5F4-4C11-4F18-B000-34CD53E20295}" type="presOf" srcId="{8238C504-DDAA-42C6-B98F-96BE6355711C}" destId="{B030FB0E-8822-4AFC-8464-5EFB28919B14}" srcOrd="1" destOrd="0" presId="urn:microsoft.com/office/officeart/2005/8/layout/orgChart1"/>
    <dgm:cxn modelId="{5BC580FB-4829-43BD-97BA-335904C0BB9B}" type="presOf" srcId="{D078E389-EE86-487B-9BD0-B2A50294543D}" destId="{A7DDFE7A-330C-4567-B5BD-3FF5A4B04F07}" srcOrd="1" destOrd="0" presId="urn:microsoft.com/office/officeart/2005/8/layout/orgChart1"/>
    <dgm:cxn modelId="{8882ACE0-F451-4485-B679-733A0550EBEA}" type="presParOf" srcId="{9AFD5FA3-234C-4CC2-85A4-3EC5045CE0E2}" destId="{DD8E3D25-04EB-46BD-A5CD-08C3DEB1E4A7}" srcOrd="0" destOrd="0" presId="urn:microsoft.com/office/officeart/2005/8/layout/orgChart1"/>
    <dgm:cxn modelId="{3A4D8278-66C9-49FF-9F0C-8EA1F2475099}" type="presParOf" srcId="{DD8E3D25-04EB-46BD-A5CD-08C3DEB1E4A7}" destId="{7884471C-E7F5-4FB5-BBFA-8F9C05A0E25A}" srcOrd="0" destOrd="0" presId="urn:microsoft.com/office/officeart/2005/8/layout/orgChart1"/>
    <dgm:cxn modelId="{1E2366DB-24DB-4C7A-AEEE-F9950F934425}" type="presParOf" srcId="{7884471C-E7F5-4FB5-BBFA-8F9C05A0E25A}" destId="{2ADE2FEE-B766-4016-9F53-B55FBD1885E8}" srcOrd="0" destOrd="0" presId="urn:microsoft.com/office/officeart/2005/8/layout/orgChart1"/>
    <dgm:cxn modelId="{0167F416-CC88-48E0-9EBA-C21BE4347859}" type="presParOf" srcId="{7884471C-E7F5-4FB5-BBFA-8F9C05A0E25A}" destId="{60813EBD-D416-4F82-B5BD-D0395412DD5A}" srcOrd="1" destOrd="0" presId="urn:microsoft.com/office/officeart/2005/8/layout/orgChart1"/>
    <dgm:cxn modelId="{159EF007-FCAC-4EFB-A3BF-F4139701A4E8}" type="presParOf" srcId="{DD8E3D25-04EB-46BD-A5CD-08C3DEB1E4A7}" destId="{722C30A9-0022-42D1-88EE-F96B669027C6}" srcOrd="1" destOrd="0" presId="urn:microsoft.com/office/officeart/2005/8/layout/orgChart1"/>
    <dgm:cxn modelId="{567A72BC-D376-4610-953A-B133BD505D9A}" type="presParOf" srcId="{722C30A9-0022-42D1-88EE-F96B669027C6}" destId="{BCEE05FD-DB11-4F0C-B89B-78019978AF99}" srcOrd="0" destOrd="0" presId="urn:microsoft.com/office/officeart/2005/8/layout/orgChart1"/>
    <dgm:cxn modelId="{55F151FD-4C35-40A8-BD5F-EB5FABE92976}" type="presParOf" srcId="{722C30A9-0022-42D1-88EE-F96B669027C6}" destId="{9D84F26C-6ECE-4EC8-A47D-81394EB941BC}" srcOrd="1" destOrd="0" presId="urn:microsoft.com/office/officeart/2005/8/layout/orgChart1"/>
    <dgm:cxn modelId="{8BE5CBDC-B855-4106-93F9-8E0BA5EA7F9B}" type="presParOf" srcId="{9D84F26C-6ECE-4EC8-A47D-81394EB941BC}" destId="{D0AC4103-2EA0-4EA9-9A72-A76F07AD9525}" srcOrd="0" destOrd="0" presId="urn:microsoft.com/office/officeart/2005/8/layout/orgChart1"/>
    <dgm:cxn modelId="{5A562379-E4BF-4352-B595-6F4014D766AB}" type="presParOf" srcId="{D0AC4103-2EA0-4EA9-9A72-A76F07AD9525}" destId="{2049C3CF-8F1F-4D0B-A1C0-118EC1E9B577}" srcOrd="0" destOrd="0" presId="urn:microsoft.com/office/officeart/2005/8/layout/orgChart1"/>
    <dgm:cxn modelId="{FCB867BA-7D2E-46C5-881C-C7871661D4C9}" type="presParOf" srcId="{D0AC4103-2EA0-4EA9-9A72-A76F07AD9525}" destId="{30E5CAE1-CF9D-43CA-BB73-75C4A8CD4BB3}" srcOrd="1" destOrd="0" presId="urn:microsoft.com/office/officeart/2005/8/layout/orgChart1"/>
    <dgm:cxn modelId="{58FAAE4D-1F38-47D5-BC16-9D63EE7EBDDA}" type="presParOf" srcId="{9D84F26C-6ECE-4EC8-A47D-81394EB941BC}" destId="{F668EED3-984D-4764-89F3-3089BAFF1BED}" srcOrd="1" destOrd="0" presId="urn:microsoft.com/office/officeart/2005/8/layout/orgChart1"/>
    <dgm:cxn modelId="{D6DB67C7-3018-42A0-9B47-B6EAE87D895E}" type="presParOf" srcId="{F668EED3-984D-4764-89F3-3089BAFF1BED}" destId="{FC458894-2DBB-4DFD-834B-2871218543DF}" srcOrd="0" destOrd="0" presId="urn:microsoft.com/office/officeart/2005/8/layout/orgChart1"/>
    <dgm:cxn modelId="{266CC6B8-B556-4D24-9A0A-2A334C539AAD}" type="presParOf" srcId="{F668EED3-984D-4764-89F3-3089BAFF1BED}" destId="{0A85EBE0-3B3F-4A1D-8E86-BC9C09696B09}" srcOrd="1" destOrd="0" presId="urn:microsoft.com/office/officeart/2005/8/layout/orgChart1"/>
    <dgm:cxn modelId="{D4F02F7D-CD0A-4B58-A2E6-A46B7FEFF9CD}" type="presParOf" srcId="{0A85EBE0-3B3F-4A1D-8E86-BC9C09696B09}" destId="{0BD021ED-ABFC-4E05-AA6E-D2630FF547FD}" srcOrd="0" destOrd="0" presId="urn:microsoft.com/office/officeart/2005/8/layout/orgChart1"/>
    <dgm:cxn modelId="{B3F4389F-1B42-44C0-ABDA-014C24ECDB7F}" type="presParOf" srcId="{0BD021ED-ABFC-4E05-AA6E-D2630FF547FD}" destId="{620A7081-C27E-41E5-A230-5BF6BB3ACAC6}" srcOrd="0" destOrd="0" presId="urn:microsoft.com/office/officeart/2005/8/layout/orgChart1"/>
    <dgm:cxn modelId="{D117A266-92EE-4345-8B02-93A2235EE1DA}" type="presParOf" srcId="{0BD021ED-ABFC-4E05-AA6E-D2630FF547FD}" destId="{A6B8BAA6-5A88-467C-B19B-E5E291B44DAD}" srcOrd="1" destOrd="0" presId="urn:microsoft.com/office/officeart/2005/8/layout/orgChart1"/>
    <dgm:cxn modelId="{D9B6824A-9734-42FA-A601-9A798664A79F}" type="presParOf" srcId="{0A85EBE0-3B3F-4A1D-8E86-BC9C09696B09}" destId="{66BB8F64-80CE-4F40-8AD6-461B30B08C09}" srcOrd="1" destOrd="0" presId="urn:microsoft.com/office/officeart/2005/8/layout/orgChart1"/>
    <dgm:cxn modelId="{9B893B3A-9B11-4159-AD37-58D8BD102C91}" type="presParOf" srcId="{0A85EBE0-3B3F-4A1D-8E86-BC9C09696B09}" destId="{C08AD831-9943-4E05-82E5-5115F7B4EDE1}" srcOrd="2" destOrd="0" presId="urn:microsoft.com/office/officeart/2005/8/layout/orgChart1"/>
    <dgm:cxn modelId="{C43FC720-F845-43A5-8550-24EB5803E41E}" type="presParOf" srcId="{F668EED3-984D-4764-89F3-3089BAFF1BED}" destId="{5E326A5A-1B36-419E-93A9-BFC7DEEE8D80}" srcOrd="2" destOrd="0" presId="urn:microsoft.com/office/officeart/2005/8/layout/orgChart1"/>
    <dgm:cxn modelId="{D50CEB9A-3BC4-4EBD-8D1E-73C5B4FBEF68}" type="presParOf" srcId="{F668EED3-984D-4764-89F3-3089BAFF1BED}" destId="{69D0F0BF-7AF9-4D8A-B316-669EE14BA3CD}" srcOrd="3" destOrd="0" presId="urn:microsoft.com/office/officeart/2005/8/layout/orgChart1"/>
    <dgm:cxn modelId="{903A07A6-D199-44B3-BC30-FE1892F4781B}" type="presParOf" srcId="{69D0F0BF-7AF9-4D8A-B316-669EE14BA3CD}" destId="{EC1455DD-1779-4DEF-A8AD-600B1A5DA226}" srcOrd="0" destOrd="0" presId="urn:microsoft.com/office/officeart/2005/8/layout/orgChart1"/>
    <dgm:cxn modelId="{DDC2D9AE-EF1C-43A1-8AFD-298C0C969574}" type="presParOf" srcId="{EC1455DD-1779-4DEF-A8AD-600B1A5DA226}" destId="{6C1C32F4-E315-4446-B9DC-07DEFC7498D4}" srcOrd="0" destOrd="0" presId="urn:microsoft.com/office/officeart/2005/8/layout/orgChart1"/>
    <dgm:cxn modelId="{B5BB1FD7-4922-41CF-8BBE-699B0734D831}" type="presParOf" srcId="{EC1455DD-1779-4DEF-A8AD-600B1A5DA226}" destId="{82FB9AA5-AE9E-40C7-B4A2-06A91AF4E2D3}" srcOrd="1" destOrd="0" presId="urn:microsoft.com/office/officeart/2005/8/layout/orgChart1"/>
    <dgm:cxn modelId="{82E54008-49AA-4262-9DB8-14CDB14F15A2}" type="presParOf" srcId="{69D0F0BF-7AF9-4D8A-B316-669EE14BA3CD}" destId="{5B8C4D2B-58D6-4AE3-A830-B688D87AAFCF}" srcOrd="1" destOrd="0" presId="urn:microsoft.com/office/officeart/2005/8/layout/orgChart1"/>
    <dgm:cxn modelId="{C99E165F-6BDB-48F7-B2EB-A147C4E60575}" type="presParOf" srcId="{69D0F0BF-7AF9-4D8A-B316-669EE14BA3CD}" destId="{5D86FDC0-5B70-4C7B-AC56-443B115D4D21}" srcOrd="2" destOrd="0" presId="urn:microsoft.com/office/officeart/2005/8/layout/orgChart1"/>
    <dgm:cxn modelId="{670FD58A-AA9C-4C18-BA79-0F078A2B8FB2}" type="presParOf" srcId="{9D84F26C-6ECE-4EC8-A47D-81394EB941BC}" destId="{64F73053-A564-4E86-9296-7FA9CC508F02}" srcOrd="2" destOrd="0" presId="urn:microsoft.com/office/officeart/2005/8/layout/orgChart1"/>
    <dgm:cxn modelId="{7D8BC8AD-E4C2-4FB8-8978-52A9146069AC}" type="presParOf" srcId="{722C30A9-0022-42D1-88EE-F96B669027C6}" destId="{47BE3D4C-1F61-43B4-8F2C-56B4AFE7C43C}" srcOrd="2" destOrd="0" presId="urn:microsoft.com/office/officeart/2005/8/layout/orgChart1"/>
    <dgm:cxn modelId="{EE921695-9AAC-42CA-8CA8-2B250A31F68A}" type="presParOf" srcId="{722C30A9-0022-42D1-88EE-F96B669027C6}" destId="{1173EFE9-F5F6-4988-A1A8-B3A0251D8424}" srcOrd="3" destOrd="0" presId="urn:microsoft.com/office/officeart/2005/8/layout/orgChart1"/>
    <dgm:cxn modelId="{5A3AB79A-7E0F-4B3E-9080-A1813A94D1BF}" type="presParOf" srcId="{1173EFE9-F5F6-4988-A1A8-B3A0251D8424}" destId="{57495A54-AA3E-4B75-9A37-287F88BEA317}" srcOrd="0" destOrd="0" presId="urn:microsoft.com/office/officeart/2005/8/layout/orgChart1"/>
    <dgm:cxn modelId="{7BD18EDC-C9B4-478D-9F2B-F474E23B99C7}" type="presParOf" srcId="{57495A54-AA3E-4B75-9A37-287F88BEA317}" destId="{CE04449F-D6FB-4408-B3DF-A83C7F454AEC}" srcOrd="0" destOrd="0" presId="urn:microsoft.com/office/officeart/2005/8/layout/orgChart1"/>
    <dgm:cxn modelId="{C978AB57-CC90-41EC-9CFB-81661AE1B4B9}" type="presParOf" srcId="{57495A54-AA3E-4B75-9A37-287F88BEA317}" destId="{F61D13D5-AAA6-427B-AD9E-FBFFC4992D17}" srcOrd="1" destOrd="0" presId="urn:microsoft.com/office/officeart/2005/8/layout/orgChart1"/>
    <dgm:cxn modelId="{D83E8068-24AF-4A93-AAEE-AE2F0EDC172A}" type="presParOf" srcId="{1173EFE9-F5F6-4988-A1A8-B3A0251D8424}" destId="{80967972-737A-455D-A826-08E9C6A84974}" srcOrd="1" destOrd="0" presId="urn:microsoft.com/office/officeart/2005/8/layout/orgChart1"/>
    <dgm:cxn modelId="{91E44898-F150-4137-AE82-AB58F25BE7D2}" type="presParOf" srcId="{80967972-737A-455D-A826-08E9C6A84974}" destId="{7B95D807-E3F4-4998-B480-DC9308FE864E}" srcOrd="0" destOrd="0" presId="urn:microsoft.com/office/officeart/2005/8/layout/orgChart1"/>
    <dgm:cxn modelId="{BE08FABD-5869-4C41-9729-BA3C0436B1C1}" type="presParOf" srcId="{80967972-737A-455D-A826-08E9C6A84974}" destId="{AB633093-F411-42F0-88AB-B4E520518159}" srcOrd="1" destOrd="0" presId="urn:microsoft.com/office/officeart/2005/8/layout/orgChart1"/>
    <dgm:cxn modelId="{7B8E2532-798F-407D-8E99-9B9DD959166B}" type="presParOf" srcId="{AB633093-F411-42F0-88AB-B4E520518159}" destId="{1A784414-81F5-451D-AD52-17F48830CD92}" srcOrd="0" destOrd="0" presId="urn:microsoft.com/office/officeart/2005/8/layout/orgChart1"/>
    <dgm:cxn modelId="{014881FE-79C3-4118-871F-BFB0A7E9479F}" type="presParOf" srcId="{1A784414-81F5-451D-AD52-17F48830CD92}" destId="{7532E539-49F2-4C37-9F16-C62FA066A92E}" srcOrd="0" destOrd="0" presId="urn:microsoft.com/office/officeart/2005/8/layout/orgChart1"/>
    <dgm:cxn modelId="{47221AA0-0BB0-4A8F-8B23-879B7882B6FA}" type="presParOf" srcId="{1A784414-81F5-451D-AD52-17F48830CD92}" destId="{0BEF285D-4D9D-49BE-9F88-3B5519BCAA5D}" srcOrd="1" destOrd="0" presId="urn:microsoft.com/office/officeart/2005/8/layout/orgChart1"/>
    <dgm:cxn modelId="{0C0ED616-2CF9-4687-B6B0-5FE4CE35658A}" type="presParOf" srcId="{AB633093-F411-42F0-88AB-B4E520518159}" destId="{04F81FC4-19D1-442F-A978-9C12981990B9}" srcOrd="1" destOrd="0" presId="urn:microsoft.com/office/officeart/2005/8/layout/orgChart1"/>
    <dgm:cxn modelId="{62CC2884-CBE0-448A-B050-71C7ED1E7D93}" type="presParOf" srcId="{AB633093-F411-42F0-88AB-B4E520518159}" destId="{C8B1EBD0-9DD0-430F-B66C-5B26E3A67FC5}" srcOrd="2" destOrd="0" presId="urn:microsoft.com/office/officeart/2005/8/layout/orgChart1"/>
    <dgm:cxn modelId="{C5EC5BAE-416A-46F2-9F70-9079EECB6A9E}" type="presParOf" srcId="{80967972-737A-455D-A826-08E9C6A84974}" destId="{69FEDB3D-0068-4E56-8E35-2CDB46EEC01E}" srcOrd="2" destOrd="0" presId="urn:microsoft.com/office/officeart/2005/8/layout/orgChart1"/>
    <dgm:cxn modelId="{8FA97A9B-A735-4336-A759-63B905F4290B}" type="presParOf" srcId="{80967972-737A-455D-A826-08E9C6A84974}" destId="{752E8520-DADC-40B2-AB84-C60A1C49FADC}" srcOrd="3" destOrd="0" presId="urn:microsoft.com/office/officeart/2005/8/layout/orgChart1"/>
    <dgm:cxn modelId="{966CE9A9-0DF6-4B23-B4DD-EE466EAF3D85}" type="presParOf" srcId="{752E8520-DADC-40B2-AB84-C60A1C49FADC}" destId="{6FF2095F-B2C7-44C0-AF09-73C2711B23F2}" srcOrd="0" destOrd="0" presId="urn:microsoft.com/office/officeart/2005/8/layout/orgChart1"/>
    <dgm:cxn modelId="{5AC9929A-C7F8-4242-BF2F-8C57D1635E4F}" type="presParOf" srcId="{6FF2095F-B2C7-44C0-AF09-73C2711B23F2}" destId="{47FD7ACC-276A-4922-8FCB-EF501C97B172}" srcOrd="0" destOrd="0" presId="urn:microsoft.com/office/officeart/2005/8/layout/orgChart1"/>
    <dgm:cxn modelId="{E87B247B-977D-4409-845B-B99FAECEE117}" type="presParOf" srcId="{6FF2095F-B2C7-44C0-AF09-73C2711B23F2}" destId="{246B7817-E3B3-4F8F-B19E-CC2526CDCF70}" srcOrd="1" destOrd="0" presId="urn:microsoft.com/office/officeart/2005/8/layout/orgChart1"/>
    <dgm:cxn modelId="{3EF95728-FF6A-4693-B7E6-843E49864532}" type="presParOf" srcId="{752E8520-DADC-40B2-AB84-C60A1C49FADC}" destId="{DFA8869B-B58A-4A82-9BF2-0FBAF7A407F8}" srcOrd="1" destOrd="0" presId="urn:microsoft.com/office/officeart/2005/8/layout/orgChart1"/>
    <dgm:cxn modelId="{B135FC75-E9C6-4786-BA88-81AA7A5DF41F}" type="presParOf" srcId="{752E8520-DADC-40B2-AB84-C60A1C49FADC}" destId="{DA446FF7-D6E9-407D-B22F-39C6EB56EE0C}" srcOrd="2" destOrd="0" presId="urn:microsoft.com/office/officeart/2005/8/layout/orgChart1"/>
    <dgm:cxn modelId="{E0FA2D4D-E208-4258-A01D-1D5AD52A36EE}" type="presParOf" srcId="{80967972-737A-455D-A826-08E9C6A84974}" destId="{C58904E5-FC63-40D0-9C91-53A8D3101C4C}" srcOrd="4" destOrd="0" presId="urn:microsoft.com/office/officeart/2005/8/layout/orgChart1"/>
    <dgm:cxn modelId="{CC369183-87A8-4E41-B4AF-B54E39D81123}" type="presParOf" srcId="{80967972-737A-455D-A826-08E9C6A84974}" destId="{FCB2F4C4-689C-4FBD-9FA0-D0A3F1F7DDF1}" srcOrd="5" destOrd="0" presId="urn:microsoft.com/office/officeart/2005/8/layout/orgChart1"/>
    <dgm:cxn modelId="{7B0FD6AE-6291-466C-92F3-D0878F231FA6}" type="presParOf" srcId="{FCB2F4C4-689C-4FBD-9FA0-D0A3F1F7DDF1}" destId="{73DBA446-F775-4FC9-BC23-03C580DA5E67}" srcOrd="0" destOrd="0" presId="urn:microsoft.com/office/officeart/2005/8/layout/orgChart1"/>
    <dgm:cxn modelId="{604351F9-D6C8-46FF-AB20-E019201CBC97}" type="presParOf" srcId="{73DBA446-F775-4FC9-BC23-03C580DA5E67}" destId="{3C374162-EA87-4C59-ADD5-7F236A15C8A2}" srcOrd="0" destOrd="0" presId="urn:microsoft.com/office/officeart/2005/8/layout/orgChart1"/>
    <dgm:cxn modelId="{A2EFC018-0000-4896-8280-1EF9E5ED2210}" type="presParOf" srcId="{73DBA446-F775-4FC9-BC23-03C580DA5E67}" destId="{6F4562A2-5F9F-46A9-B67A-4CB33EE07A17}" srcOrd="1" destOrd="0" presId="urn:microsoft.com/office/officeart/2005/8/layout/orgChart1"/>
    <dgm:cxn modelId="{D32C5B83-277D-4233-B46A-7BA720B7317D}" type="presParOf" srcId="{FCB2F4C4-689C-4FBD-9FA0-D0A3F1F7DDF1}" destId="{9357083C-CA41-4F81-96E2-31B932B86E4D}" srcOrd="1" destOrd="0" presId="urn:microsoft.com/office/officeart/2005/8/layout/orgChart1"/>
    <dgm:cxn modelId="{DE7D4175-1723-4482-BB55-DE19908D3860}" type="presParOf" srcId="{FCB2F4C4-689C-4FBD-9FA0-D0A3F1F7DDF1}" destId="{7D4E0A70-D59E-466B-914C-A30E4C808687}" srcOrd="2" destOrd="0" presId="urn:microsoft.com/office/officeart/2005/8/layout/orgChart1"/>
    <dgm:cxn modelId="{528E96F5-6FA7-40B1-B4D2-41105CF72B6D}" type="presParOf" srcId="{1173EFE9-F5F6-4988-A1A8-B3A0251D8424}" destId="{91A5EA4B-6C19-4C6B-9E0D-6FF4680C5AF9}" srcOrd="2" destOrd="0" presId="urn:microsoft.com/office/officeart/2005/8/layout/orgChart1"/>
    <dgm:cxn modelId="{EAE4BF44-B391-47DB-8880-6F97F8CF8472}" type="presParOf" srcId="{722C30A9-0022-42D1-88EE-F96B669027C6}" destId="{166AB548-2195-49AC-B04C-1919A794779A}" srcOrd="4" destOrd="0" presId="urn:microsoft.com/office/officeart/2005/8/layout/orgChart1"/>
    <dgm:cxn modelId="{33FCDE02-3F22-462F-954C-6A30BF7E08FE}" type="presParOf" srcId="{722C30A9-0022-42D1-88EE-F96B669027C6}" destId="{B5614740-07E0-4A21-9A81-DFCB7971589C}" srcOrd="5" destOrd="0" presId="urn:microsoft.com/office/officeart/2005/8/layout/orgChart1"/>
    <dgm:cxn modelId="{6FAA5D71-C192-4971-B0C3-A4CD537E490B}" type="presParOf" srcId="{B5614740-07E0-4A21-9A81-DFCB7971589C}" destId="{C9A0FCD7-AC32-42AE-AC19-5B60CA755EA4}" srcOrd="0" destOrd="0" presId="urn:microsoft.com/office/officeart/2005/8/layout/orgChart1"/>
    <dgm:cxn modelId="{0EA43BE8-DC51-4CC0-AF66-6FD53A793673}" type="presParOf" srcId="{C9A0FCD7-AC32-42AE-AC19-5B60CA755EA4}" destId="{C94A9D3F-8569-4F46-8461-0190EC478339}" srcOrd="0" destOrd="0" presId="urn:microsoft.com/office/officeart/2005/8/layout/orgChart1"/>
    <dgm:cxn modelId="{E83FFD94-B475-4900-9298-AA9751606F46}" type="presParOf" srcId="{C9A0FCD7-AC32-42AE-AC19-5B60CA755EA4}" destId="{8753BD98-09E3-435B-A376-CB7B65B4D481}" srcOrd="1" destOrd="0" presId="urn:microsoft.com/office/officeart/2005/8/layout/orgChart1"/>
    <dgm:cxn modelId="{F076CD90-65F6-4F1A-8C3D-9A7E3CE0BA1F}" type="presParOf" srcId="{B5614740-07E0-4A21-9A81-DFCB7971589C}" destId="{66375B47-E3AA-4BFD-AC3B-913B9F00E799}" srcOrd="1" destOrd="0" presId="urn:microsoft.com/office/officeart/2005/8/layout/orgChart1"/>
    <dgm:cxn modelId="{ABE926F6-9574-422A-B8BC-77DFE5C19239}" type="presParOf" srcId="{66375B47-E3AA-4BFD-AC3B-913B9F00E799}" destId="{4228C085-6226-4E76-AE5A-1BF7559A9FBB}" srcOrd="0" destOrd="0" presId="urn:microsoft.com/office/officeart/2005/8/layout/orgChart1"/>
    <dgm:cxn modelId="{86E57C12-EC14-467B-AECD-A0AF96A0DC8D}" type="presParOf" srcId="{66375B47-E3AA-4BFD-AC3B-913B9F00E799}" destId="{52BA22E8-938B-4FBB-B1D2-212E9170DC74}" srcOrd="1" destOrd="0" presId="urn:microsoft.com/office/officeart/2005/8/layout/orgChart1"/>
    <dgm:cxn modelId="{44BD7866-9A8D-4751-9639-14E3D07C6CF5}" type="presParOf" srcId="{52BA22E8-938B-4FBB-B1D2-212E9170DC74}" destId="{F3F30420-CAE8-4725-876C-508CC4E262D0}" srcOrd="0" destOrd="0" presId="urn:microsoft.com/office/officeart/2005/8/layout/orgChart1"/>
    <dgm:cxn modelId="{89D8480A-D897-4422-A871-D718E725D996}" type="presParOf" srcId="{F3F30420-CAE8-4725-876C-508CC4E262D0}" destId="{4B514A8A-BA39-4A60-B990-50D5EE410097}" srcOrd="0" destOrd="0" presId="urn:microsoft.com/office/officeart/2005/8/layout/orgChart1"/>
    <dgm:cxn modelId="{462310BB-389F-43CF-B947-2877EE7A1478}" type="presParOf" srcId="{F3F30420-CAE8-4725-876C-508CC4E262D0}" destId="{B030FB0E-8822-4AFC-8464-5EFB28919B14}" srcOrd="1" destOrd="0" presId="urn:microsoft.com/office/officeart/2005/8/layout/orgChart1"/>
    <dgm:cxn modelId="{31631E9B-C17A-4F80-B5A4-265DD196FC7C}" type="presParOf" srcId="{52BA22E8-938B-4FBB-B1D2-212E9170DC74}" destId="{29EF1CDB-B196-4E38-B768-08543127DB1C}" srcOrd="1" destOrd="0" presId="urn:microsoft.com/office/officeart/2005/8/layout/orgChart1"/>
    <dgm:cxn modelId="{9412FDA9-AC89-419D-9CE8-18BE38C4892B}" type="presParOf" srcId="{52BA22E8-938B-4FBB-B1D2-212E9170DC74}" destId="{8C35C4BA-CAC8-4BF5-8FDE-1FF91E32A0CC}" srcOrd="2" destOrd="0" presId="urn:microsoft.com/office/officeart/2005/8/layout/orgChart1"/>
    <dgm:cxn modelId="{C7B52BE8-A44F-4B2D-8340-11AB2B25DFA1}" type="presParOf" srcId="{66375B47-E3AA-4BFD-AC3B-913B9F00E799}" destId="{18D5DD77-5328-46B4-BBB5-EBA39C426AAF}" srcOrd="2" destOrd="0" presId="urn:microsoft.com/office/officeart/2005/8/layout/orgChart1"/>
    <dgm:cxn modelId="{E491E9A2-EB33-422C-BAC4-55C7E3ACD54D}" type="presParOf" srcId="{66375B47-E3AA-4BFD-AC3B-913B9F00E799}" destId="{ED567030-CA19-4DA0-9ADF-EDCAC0534C1C}" srcOrd="3" destOrd="0" presId="urn:microsoft.com/office/officeart/2005/8/layout/orgChart1"/>
    <dgm:cxn modelId="{C327B0E0-C314-4618-A72F-35EECB032149}" type="presParOf" srcId="{ED567030-CA19-4DA0-9ADF-EDCAC0534C1C}" destId="{94C50F0D-3DE5-4197-A05E-CC16A70792FB}" srcOrd="0" destOrd="0" presId="urn:microsoft.com/office/officeart/2005/8/layout/orgChart1"/>
    <dgm:cxn modelId="{97B0DD2A-9276-4D99-919F-0902FF2B7960}" type="presParOf" srcId="{94C50F0D-3DE5-4197-A05E-CC16A70792FB}" destId="{2E680A2E-D32E-4BC8-A5D3-BC70A5146548}" srcOrd="0" destOrd="0" presId="urn:microsoft.com/office/officeart/2005/8/layout/orgChart1"/>
    <dgm:cxn modelId="{7EDBE810-7D74-4445-B7DD-652D7F0CC0CD}" type="presParOf" srcId="{94C50F0D-3DE5-4197-A05E-CC16A70792FB}" destId="{0FC40A50-32FB-49EF-8E03-83E3B443641E}" srcOrd="1" destOrd="0" presId="urn:microsoft.com/office/officeart/2005/8/layout/orgChart1"/>
    <dgm:cxn modelId="{A7324667-42EA-4532-B703-99872DD0F4AC}" type="presParOf" srcId="{ED567030-CA19-4DA0-9ADF-EDCAC0534C1C}" destId="{84F6F0D3-4B63-47AB-BB54-AA961EA3801B}" srcOrd="1" destOrd="0" presId="urn:microsoft.com/office/officeart/2005/8/layout/orgChart1"/>
    <dgm:cxn modelId="{B419A17C-1961-4E5A-8742-646B7CCF8CF1}" type="presParOf" srcId="{ED567030-CA19-4DA0-9ADF-EDCAC0534C1C}" destId="{EB139664-8583-4A7A-A7D0-F27D4FFD5FDF}" srcOrd="2" destOrd="0" presId="urn:microsoft.com/office/officeart/2005/8/layout/orgChart1"/>
    <dgm:cxn modelId="{CDC37BEB-8A19-4AB7-9488-36A83B82B7E3}" type="presParOf" srcId="{B5614740-07E0-4A21-9A81-DFCB7971589C}" destId="{BE1DD951-648C-4ED8-898F-5CBD5566E0C6}" srcOrd="2" destOrd="0" presId="urn:microsoft.com/office/officeart/2005/8/layout/orgChart1"/>
    <dgm:cxn modelId="{6DE9F218-1537-4844-B7A3-8FF3ED33FD7A}" type="presParOf" srcId="{722C30A9-0022-42D1-88EE-F96B669027C6}" destId="{3D19E772-3FA8-4397-9017-6D17C201C073}" srcOrd="6" destOrd="0" presId="urn:microsoft.com/office/officeart/2005/8/layout/orgChart1"/>
    <dgm:cxn modelId="{F2E1DECB-19F3-4D89-88E8-270C3B8F9897}" type="presParOf" srcId="{722C30A9-0022-42D1-88EE-F96B669027C6}" destId="{F8E80A18-FA2E-4236-88CF-3DD530106A93}" srcOrd="7" destOrd="0" presId="urn:microsoft.com/office/officeart/2005/8/layout/orgChart1"/>
    <dgm:cxn modelId="{F2384942-AA68-405D-A96B-ABD6C86ED148}" type="presParOf" srcId="{F8E80A18-FA2E-4236-88CF-3DD530106A93}" destId="{BAE502FD-4EEF-49A6-ADF9-10B9788C4765}" srcOrd="0" destOrd="0" presId="urn:microsoft.com/office/officeart/2005/8/layout/orgChart1"/>
    <dgm:cxn modelId="{338355F1-4CCB-40F6-8381-AE49850F6FE3}" type="presParOf" srcId="{BAE502FD-4EEF-49A6-ADF9-10B9788C4765}" destId="{57DF96A7-3E0E-45AE-9824-B2A9EA8F6EA0}" srcOrd="0" destOrd="0" presId="urn:microsoft.com/office/officeart/2005/8/layout/orgChart1"/>
    <dgm:cxn modelId="{57139970-DC36-41D7-B6AB-2D3CB47219F6}" type="presParOf" srcId="{BAE502FD-4EEF-49A6-ADF9-10B9788C4765}" destId="{A7DDFE7A-330C-4567-B5BD-3FF5A4B04F07}" srcOrd="1" destOrd="0" presId="urn:microsoft.com/office/officeart/2005/8/layout/orgChart1"/>
    <dgm:cxn modelId="{4F80921F-2BF7-41BC-A8AA-8A861CAEC667}" type="presParOf" srcId="{F8E80A18-FA2E-4236-88CF-3DD530106A93}" destId="{79370E1B-4A49-4287-87DE-FC2EC271EB4F}" srcOrd="1" destOrd="0" presId="urn:microsoft.com/office/officeart/2005/8/layout/orgChart1"/>
    <dgm:cxn modelId="{51C42B36-FAA6-48E5-89B7-CF30963EE817}" type="presParOf" srcId="{79370E1B-4A49-4287-87DE-FC2EC271EB4F}" destId="{8900B587-D12E-4954-A555-57AD21E8C60B}" srcOrd="0" destOrd="0" presId="urn:microsoft.com/office/officeart/2005/8/layout/orgChart1"/>
    <dgm:cxn modelId="{5DEF3771-57D4-4AC6-B487-50BDF84DA36B}" type="presParOf" srcId="{79370E1B-4A49-4287-87DE-FC2EC271EB4F}" destId="{EFDC8C30-CF10-47C6-A446-89E376AF5F6F}" srcOrd="1" destOrd="0" presId="urn:microsoft.com/office/officeart/2005/8/layout/orgChart1"/>
    <dgm:cxn modelId="{574717FB-CC4A-405D-A6F3-C0FA9CBAC94F}" type="presParOf" srcId="{EFDC8C30-CF10-47C6-A446-89E376AF5F6F}" destId="{1D3B9683-7611-4CF2-906A-67992B4616A5}" srcOrd="0" destOrd="0" presId="urn:microsoft.com/office/officeart/2005/8/layout/orgChart1"/>
    <dgm:cxn modelId="{658FE833-3D83-472C-9B30-79D7339C2F7D}" type="presParOf" srcId="{1D3B9683-7611-4CF2-906A-67992B4616A5}" destId="{C8020013-DD14-47AA-86EA-D0872255F01A}" srcOrd="0" destOrd="0" presId="urn:microsoft.com/office/officeart/2005/8/layout/orgChart1"/>
    <dgm:cxn modelId="{E6377540-34F5-4FE7-8DB7-CB01F25DBEFD}" type="presParOf" srcId="{1D3B9683-7611-4CF2-906A-67992B4616A5}" destId="{73698E09-589F-43F0-A2E8-A201BA90EDC4}" srcOrd="1" destOrd="0" presId="urn:microsoft.com/office/officeart/2005/8/layout/orgChart1"/>
    <dgm:cxn modelId="{D3735DE6-CFF5-437B-8BB3-734687FC2DDE}" type="presParOf" srcId="{EFDC8C30-CF10-47C6-A446-89E376AF5F6F}" destId="{1AE3E824-39C6-4249-AA34-6A163216AA1D}" srcOrd="1" destOrd="0" presId="urn:microsoft.com/office/officeart/2005/8/layout/orgChart1"/>
    <dgm:cxn modelId="{1449C9DC-E861-4AA7-A066-447327991C35}" type="presParOf" srcId="{EFDC8C30-CF10-47C6-A446-89E376AF5F6F}" destId="{C962FE1C-28D8-4448-9EC8-5F8F90D2DD67}" srcOrd="2" destOrd="0" presId="urn:microsoft.com/office/officeart/2005/8/layout/orgChart1"/>
    <dgm:cxn modelId="{8CCC9BB7-BC61-443D-87B2-34E36949B167}" type="presParOf" srcId="{79370E1B-4A49-4287-87DE-FC2EC271EB4F}" destId="{E3750304-71F1-411E-92C8-C90EA4DF4436}" srcOrd="2" destOrd="0" presId="urn:microsoft.com/office/officeart/2005/8/layout/orgChart1"/>
    <dgm:cxn modelId="{0C21589B-B30F-42EF-BF4C-1FCA9F3FFD8B}" type="presParOf" srcId="{79370E1B-4A49-4287-87DE-FC2EC271EB4F}" destId="{57671E5B-0498-4D37-A217-2B94B5C7B77D}" srcOrd="3" destOrd="0" presId="urn:microsoft.com/office/officeart/2005/8/layout/orgChart1"/>
    <dgm:cxn modelId="{4EDAFBFC-02AC-4750-BA53-638B6F2091D3}" type="presParOf" srcId="{57671E5B-0498-4D37-A217-2B94B5C7B77D}" destId="{5A3BED83-5C6A-4308-A6A1-E1557CBF8FE5}" srcOrd="0" destOrd="0" presId="urn:microsoft.com/office/officeart/2005/8/layout/orgChart1"/>
    <dgm:cxn modelId="{650A3779-3960-417B-9653-6D5F1D2B4006}" type="presParOf" srcId="{5A3BED83-5C6A-4308-A6A1-E1557CBF8FE5}" destId="{A66C0D30-5C18-499A-9989-894381A95858}" srcOrd="0" destOrd="0" presId="urn:microsoft.com/office/officeart/2005/8/layout/orgChart1"/>
    <dgm:cxn modelId="{D7C9CE35-6DC7-4FFC-B0D5-B96DD9CE8ACD}" type="presParOf" srcId="{5A3BED83-5C6A-4308-A6A1-E1557CBF8FE5}" destId="{E2C882D7-C777-414A-9651-4A57140C5FAD}" srcOrd="1" destOrd="0" presId="urn:microsoft.com/office/officeart/2005/8/layout/orgChart1"/>
    <dgm:cxn modelId="{92F3B4BE-DFAB-4643-B339-094C17BAD2F7}" type="presParOf" srcId="{57671E5B-0498-4D37-A217-2B94B5C7B77D}" destId="{38283A2E-C001-4700-A6F9-34132DDE94FB}" srcOrd="1" destOrd="0" presId="urn:microsoft.com/office/officeart/2005/8/layout/orgChart1"/>
    <dgm:cxn modelId="{169E3165-F1F7-45D2-B055-3E75B7ED42CB}" type="presParOf" srcId="{57671E5B-0498-4D37-A217-2B94B5C7B77D}" destId="{60A40208-1517-4955-B763-924FE3280D7A}" srcOrd="2" destOrd="0" presId="urn:microsoft.com/office/officeart/2005/8/layout/orgChart1"/>
    <dgm:cxn modelId="{DCAF6D22-156C-45DA-A74F-9E948E5D7B8A}" type="presParOf" srcId="{F8E80A18-FA2E-4236-88CF-3DD530106A93}" destId="{6FB85205-E95B-4304-97BD-C82AEDE7F31C}" srcOrd="2" destOrd="0" presId="urn:microsoft.com/office/officeart/2005/8/layout/orgChart1"/>
    <dgm:cxn modelId="{AC1807AC-9433-4A33-99E3-11B555C6699E}" type="presParOf" srcId="{DD8E3D25-04EB-46BD-A5CD-08C3DEB1E4A7}" destId="{423D5DFF-A610-4826-B826-060D713015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364CE1-D198-481A-AA32-168CFC37CA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2EB6A-8084-4E47-8A5F-C0C4E98D77CA}">
      <dgm:prSet/>
      <dgm:spPr/>
      <dgm:t>
        <a:bodyPr/>
        <a:lstStyle/>
        <a:p>
          <a:r>
            <a:rPr lang="en-US" dirty="0"/>
            <a:t>File Share</a:t>
          </a:r>
        </a:p>
      </dgm:t>
    </dgm:pt>
    <dgm:pt modelId="{6E3E1FE4-0B09-4B29-8181-B85CD24E3A18}" type="parTrans" cxnId="{DBBB5A7E-F459-481E-9311-6C8C6B1C9246}">
      <dgm:prSet/>
      <dgm:spPr/>
      <dgm:t>
        <a:bodyPr/>
        <a:lstStyle/>
        <a:p>
          <a:endParaRPr lang="en-US"/>
        </a:p>
      </dgm:t>
    </dgm:pt>
    <dgm:pt modelId="{B546EE5E-A2F5-40B0-A253-3153A45F7166}" type="sibTrans" cxnId="{DBBB5A7E-F459-481E-9311-6C8C6B1C9246}">
      <dgm:prSet/>
      <dgm:spPr/>
      <dgm:t>
        <a:bodyPr/>
        <a:lstStyle/>
        <a:p>
          <a:endParaRPr lang="en-US"/>
        </a:p>
      </dgm:t>
    </dgm:pt>
    <dgm:pt modelId="{1B83B344-753B-4406-BEF8-DD6A676E6D97}">
      <dgm:prSet/>
      <dgm:spPr/>
      <dgm:t>
        <a:bodyPr/>
        <a:lstStyle/>
        <a:p>
          <a:r>
            <a:rPr lang="en-US" dirty="0"/>
            <a:t>Printer</a:t>
          </a:r>
        </a:p>
      </dgm:t>
    </dgm:pt>
    <dgm:pt modelId="{957C1878-C55C-43A8-A016-9A80D9976913}" type="parTrans" cxnId="{C37E4980-30C4-4E6E-9BAF-0CE22899B794}">
      <dgm:prSet/>
      <dgm:spPr/>
      <dgm:t>
        <a:bodyPr/>
        <a:lstStyle/>
        <a:p>
          <a:endParaRPr lang="en-US"/>
        </a:p>
      </dgm:t>
    </dgm:pt>
    <dgm:pt modelId="{64A2C12F-1CE2-4A50-9146-39281AB1FBB8}" type="sibTrans" cxnId="{C37E4980-30C4-4E6E-9BAF-0CE22899B794}">
      <dgm:prSet/>
      <dgm:spPr/>
      <dgm:t>
        <a:bodyPr/>
        <a:lstStyle/>
        <a:p>
          <a:endParaRPr lang="en-US"/>
        </a:p>
      </dgm:t>
    </dgm:pt>
    <dgm:pt modelId="{284534DB-62E4-43AD-A334-C312FBE4457F}">
      <dgm:prSet/>
      <dgm:spPr/>
      <dgm:t>
        <a:bodyPr/>
        <a:lstStyle/>
        <a:p>
          <a:r>
            <a:rPr lang="en-US" dirty="0"/>
            <a:t>File1_Sales_Engineering_RW</a:t>
          </a:r>
        </a:p>
      </dgm:t>
    </dgm:pt>
    <dgm:pt modelId="{E41D3425-11FB-443E-A6A3-81174ADFD535}" type="parTrans" cxnId="{31BC9A71-6248-4A25-8467-A50C7B5FB69F}">
      <dgm:prSet/>
      <dgm:spPr/>
      <dgm:t>
        <a:bodyPr/>
        <a:lstStyle/>
        <a:p>
          <a:endParaRPr lang="en-US"/>
        </a:p>
      </dgm:t>
    </dgm:pt>
    <dgm:pt modelId="{1C91886B-433E-4C10-9D66-04C52D3AA5D8}" type="sibTrans" cxnId="{31BC9A71-6248-4A25-8467-A50C7B5FB69F}">
      <dgm:prSet/>
      <dgm:spPr/>
      <dgm:t>
        <a:bodyPr/>
        <a:lstStyle/>
        <a:p>
          <a:endParaRPr lang="en-US"/>
        </a:p>
      </dgm:t>
    </dgm:pt>
    <dgm:pt modelId="{A18935D6-C939-4C52-82DF-DB8621EA9326}">
      <dgm:prSet/>
      <dgm:spPr/>
      <dgm:t>
        <a:bodyPr/>
        <a:lstStyle/>
        <a:p>
          <a:r>
            <a:rPr lang="en-US" dirty="0"/>
            <a:t>SalesPrint1</a:t>
          </a:r>
        </a:p>
      </dgm:t>
    </dgm:pt>
    <dgm:pt modelId="{E5210F6E-B2E9-47E4-9DE7-6B263C7D4D43}" type="parTrans" cxnId="{B84C80BF-DF03-439E-B511-7E4B8309DAD6}">
      <dgm:prSet/>
      <dgm:spPr/>
      <dgm:t>
        <a:bodyPr/>
        <a:lstStyle/>
        <a:p>
          <a:endParaRPr lang="en-US"/>
        </a:p>
      </dgm:t>
    </dgm:pt>
    <dgm:pt modelId="{320FB54E-6945-43E2-B45F-85B260659722}" type="sibTrans" cxnId="{B84C80BF-DF03-439E-B511-7E4B8309DAD6}">
      <dgm:prSet/>
      <dgm:spPr/>
      <dgm:t>
        <a:bodyPr/>
        <a:lstStyle/>
        <a:p>
          <a:endParaRPr lang="en-US"/>
        </a:p>
      </dgm:t>
    </dgm:pt>
    <dgm:pt modelId="{D76B001A-67FD-491F-8BA3-6B923E437061}">
      <dgm:prSet/>
      <dgm:spPr/>
      <dgm:t>
        <a:bodyPr/>
        <a:lstStyle/>
        <a:p>
          <a:r>
            <a:rPr lang="en-US" dirty="0" err="1"/>
            <a:t>BannerPrinter</a:t>
          </a:r>
          <a:endParaRPr lang="en-US" dirty="0"/>
        </a:p>
      </dgm:t>
    </dgm:pt>
    <dgm:pt modelId="{33B58D08-4808-4B82-A89B-BA713D659ED3}" type="parTrans" cxnId="{FD59F88C-116E-4BB5-9086-842A6DE56D41}">
      <dgm:prSet/>
      <dgm:spPr/>
      <dgm:t>
        <a:bodyPr/>
        <a:lstStyle/>
        <a:p>
          <a:endParaRPr lang="en-US"/>
        </a:p>
      </dgm:t>
    </dgm:pt>
    <dgm:pt modelId="{65ED203C-C82A-4509-91E5-D36AD7E3BC71}" type="sibTrans" cxnId="{FD59F88C-116E-4BB5-9086-842A6DE56D41}">
      <dgm:prSet/>
      <dgm:spPr/>
      <dgm:t>
        <a:bodyPr/>
        <a:lstStyle/>
        <a:p>
          <a:endParaRPr lang="en-US"/>
        </a:p>
      </dgm:t>
    </dgm:pt>
    <dgm:pt modelId="{7D330F39-9380-4047-BFF9-4AFEFB3F6CC7}">
      <dgm:prSet/>
      <dgm:spPr/>
      <dgm:t>
        <a:bodyPr/>
        <a:lstStyle/>
        <a:p>
          <a:r>
            <a:rPr lang="en-US" dirty="0"/>
            <a:t>File1_Sales_R</a:t>
          </a:r>
        </a:p>
      </dgm:t>
    </dgm:pt>
    <dgm:pt modelId="{36B4CCA7-7234-4117-BE17-8C5A07675842}" type="parTrans" cxnId="{7F199252-E83A-4543-8B13-D6B78C76D3AB}">
      <dgm:prSet/>
      <dgm:spPr/>
      <dgm:t>
        <a:bodyPr/>
        <a:lstStyle/>
        <a:p>
          <a:endParaRPr lang="en-US"/>
        </a:p>
      </dgm:t>
    </dgm:pt>
    <dgm:pt modelId="{79BF885D-3F79-470B-BDBF-E98F624F5727}" type="sibTrans" cxnId="{7F199252-E83A-4543-8B13-D6B78C76D3AB}">
      <dgm:prSet/>
      <dgm:spPr/>
      <dgm:t>
        <a:bodyPr/>
        <a:lstStyle/>
        <a:p>
          <a:endParaRPr lang="en-US"/>
        </a:p>
      </dgm:t>
    </dgm:pt>
    <dgm:pt modelId="{E208B982-9983-4E2D-ADB3-FECCB1C4C8DF}">
      <dgm:prSet/>
      <dgm:spPr/>
      <dgm:t>
        <a:bodyPr/>
        <a:lstStyle/>
        <a:p>
          <a:r>
            <a:rPr lang="en-US"/>
            <a:t>RDP</a:t>
          </a:r>
          <a:endParaRPr lang="en-US" dirty="0"/>
        </a:p>
      </dgm:t>
    </dgm:pt>
    <dgm:pt modelId="{01F590EE-0C28-43DF-8885-FFB3940D2A6E}" type="sibTrans" cxnId="{18578661-0A5B-4865-813A-AE7707AA4D2B}">
      <dgm:prSet/>
      <dgm:spPr/>
      <dgm:t>
        <a:bodyPr/>
        <a:lstStyle/>
        <a:p>
          <a:endParaRPr lang="en-US"/>
        </a:p>
      </dgm:t>
    </dgm:pt>
    <dgm:pt modelId="{DC9E9A11-DDFF-47EC-AA74-534745C221C6}" type="parTrans" cxnId="{18578661-0A5B-4865-813A-AE7707AA4D2B}">
      <dgm:prSet/>
      <dgm:spPr/>
      <dgm:t>
        <a:bodyPr/>
        <a:lstStyle/>
        <a:p>
          <a:endParaRPr lang="en-US"/>
        </a:p>
      </dgm:t>
    </dgm:pt>
    <dgm:pt modelId="{FBFD8AEC-85BF-439C-AC54-15175E120FD5}">
      <dgm:prSet/>
      <dgm:spPr/>
      <dgm:t>
        <a:bodyPr/>
        <a:lstStyle/>
        <a:p>
          <a:r>
            <a:rPr lang="en-US" dirty="0" err="1"/>
            <a:t>RDP_ExtenralVDI</a:t>
          </a:r>
          <a:endParaRPr lang="en-US" dirty="0"/>
        </a:p>
      </dgm:t>
    </dgm:pt>
    <dgm:pt modelId="{D9EF36D2-74BE-4E18-AD76-C0F18ABDBCD6}" type="sibTrans" cxnId="{5D45B754-EEB7-4CD7-B923-A609122D4D5F}">
      <dgm:prSet/>
      <dgm:spPr/>
      <dgm:t>
        <a:bodyPr/>
        <a:lstStyle/>
        <a:p>
          <a:endParaRPr lang="en-US"/>
        </a:p>
      </dgm:t>
    </dgm:pt>
    <dgm:pt modelId="{AA209A1A-FAB5-413E-B894-188931CD0DD5}" type="parTrans" cxnId="{5D45B754-EEB7-4CD7-B923-A609122D4D5F}">
      <dgm:prSet/>
      <dgm:spPr/>
      <dgm:t>
        <a:bodyPr/>
        <a:lstStyle/>
        <a:p>
          <a:endParaRPr lang="en-US"/>
        </a:p>
      </dgm:t>
    </dgm:pt>
    <dgm:pt modelId="{95809494-886D-45E7-AA7D-7F147F3E3F20}">
      <dgm:prSet/>
      <dgm:spPr/>
      <dgm:t>
        <a:bodyPr/>
        <a:lstStyle/>
        <a:p>
          <a:r>
            <a:rPr lang="en-US" dirty="0" err="1"/>
            <a:t>RDP_SalesEngineeringTS</a:t>
          </a:r>
          <a:endParaRPr lang="en-US" dirty="0"/>
        </a:p>
      </dgm:t>
    </dgm:pt>
    <dgm:pt modelId="{0E72D613-3CFF-4889-968D-318226CE51E4}" type="parTrans" cxnId="{1C1430E8-888F-4D37-861B-BD952942295B}">
      <dgm:prSet/>
      <dgm:spPr/>
      <dgm:t>
        <a:bodyPr/>
        <a:lstStyle/>
        <a:p>
          <a:endParaRPr lang="en-US"/>
        </a:p>
      </dgm:t>
    </dgm:pt>
    <dgm:pt modelId="{2CA4BF5B-EE2C-44B9-9963-18B15C0B8E1B}" type="sibTrans" cxnId="{1C1430E8-888F-4D37-861B-BD952942295B}">
      <dgm:prSet/>
      <dgm:spPr/>
      <dgm:t>
        <a:bodyPr/>
        <a:lstStyle/>
        <a:p>
          <a:endParaRPr lang="en-US"/>
        </a:p>
      </dgm:t>
    </dgm:pt>
    <dgm:pt modelId="{C273036E-A462-479B-B2CB-42F646C63F8B}" type="pres">
      <dgm:prSet presAssocID="{D0364CE1-D198-481A-AA32-168CFC37CA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7944BCB-9FEE-4EA8-A5BE-3BC5D55B5C62}" type="pres">
      <dgm:prSet presAssocID="{3C82EB6A-8084-4E47-8A5F-C0C4E98D77CA}" presName="root1" presStyleCnt="0"/>
      <dgm:spPr/>
    </dgm:pt>
    <dgm:pt modelId="{EB742B6F-08BA-41FD-B39D-F2A47CF178F5}" type="pres">
      <dgm:prSet presAssocID="{3C82EB6A-8084-4E47-8A5F-C0C4E98D77CA}" presName="LevelOneTextNode" presStyleLbl="node0" presStyleIdx="0" presStyleCnt="3">
        <dgm:presLayoutVars>
          <dgm:chPref val="3"/>
        </dgm:presLayoutVars>
      </dgm:prSet>
      <dgm:spPr/>
    </dgm:pt>
    <dgm:pt modelId="{C10B8D0D-BF0C-4D6B-B041-6E85EB33EE81}" type="pres">
      <dgm:prSet presAssocID="{3C82EB6A-8084-4E47-8A5F-C0C4E98D77CA}" presName="level2hierChild" presStyleCnt="0"/>
      <dgm:spPr/>
    </dgm:pt>
    <dgm:pt modelId="{E3C58F69-9B19-4BB5-A675-2BA2D8D3800F}" type="pres">
      <dgm:prSet presAssocID="{36B4CCA7-7234-4117-BE17-8C5A07675842}" presName="conn2-1" presStyleLbl="parChTrans1D2" presStyleIdx="0" presStyleCnt="6"/>
      <dgm:spPr/>
    </dgm:pt>
    <dgm:pt modelId="{16F9C154-6C4A-4266-A367-DFDE814E4AF5}" type="pres">
      <dgm:prSet presAssocID="{36B4CCA7-7234-4117-BE17-8C5A07675842}" presName="connTx" presStyleLbl="parChTrans1D2" presStyleIdx="0" presStyleCnt="6"/>
      <dgm:spPr/>
    </dgm:pt>
    <dgm:pt modelId="{E8454E00-7DAD-45EF-A41A-A22674261A87}" type="pres">
      <dgm:prSet presAssocID="{7D330F39-9380-4047-BFF9-4AFEFB3F6CC7}" presName="root2" presStyleCnt="0"/>
      <dgm:spPr/>
    </dgm:pt>
    <dgm:pt modelId="{398D4584-3C72-4E4A-BC09-B7ADA87C8B7B}" type="pres">
      <dgm:prSet presAssocID="{7D330F39-9380-4047-BFF9-4AFEFB3F6CC7}" presName="LevelTwoTextNode" presStyleLbl="node2" presStyleIdx="0" presStyleCnt="6">
        <dgm:presLayoutVars>
          <dgm:chPref val="3"/>
        </dgm:presLayoutVars>
      </dgm:prSet>
      <dgm:spPr/>
    </dgm:pt>
    <dgm:pt modelId="{296E5C9E-C226-46F0-8BAE-4D899DE33DE5}" type="pres">
      <dgm:prSet presAssocID="{7D330F39-9380-4047-BFF9-4AFEFB3F6CC7}" presName="level3hierChild" presStyleCnt="0"/>
      <dgm:spPr/>
    </dgm:pt>
    <dgm:pt modelId="{6C4A5CC2-B269-48C6-9B9E-FFB8D37D6C21}" type="pres">
      <dgm:prSet presAssocID="{E41D3425-11FB-443E-A6A3-81174ADFD535}" presName="conn2-1" presStyleLbl="parChTrans1D2" presStyleIdx="1" presStyleCnt="6"/>
      <dgm:spPr/>
    </dgm:pt>
    <dgm:pt modelId="{1276D0E2-862F-4F34-B3BC-3CA7F7804DF9}" type="pres">
      <dgm:prSet presAssocID="{E41D3425-11FB-443E-A6A3-81174ADFD535}" presName="connTx" presStyleLbl="parChTrans1D2" presStyleIdx="1" presStyleCnt="6"/>
      <dgm:spPr/>
    </dgm:pt>
    <dgm:pt modelId="{1FA8868B-3ED7-4C09-9F99-139AD228D3D1}" type="pres">
      <dgm:prSet presAssocID="{284534DB-62E4-43AD-A334-C312FBE4457F}" presName="root2" presStyleCnt="0"/>
      <dgm:spPr/>
    </dgm:pt>
    <dgm:pt modelId="{FF2F5700-5AEA-4CB3-9033-5EEB5A1F7C69}" type="pres">
      <dgm:prSet presAssocID="{284534DB-62E4-43AD-A334-C312FBE4457F}" presName="LevelTwoTextNode" presStyleLbl="node2" presStyleIdx="1" presStyleCnt="6">
        <dgm:presLayoutVars>
          <dgm:chPref val="3"/>
        </dgm:presLayoutVars>
      </dgm:prSet>
      <dgm:spPr/>
    </dgm:pt>
    <dgm:pt modelId="{BB32D08C-CD4F-4E61-8189-5E3572667AF6}" type="pres">
      <dgm:prSet presAssocID="{284534DB-62E4-43AD-A334-C312FBE4457F}" presName="level3hierChild" presStyleCnt="0"/>
      <dgm:spPr/>
    </dgm:pt>
    <dgm:pt modelId="{3BE5C9C4-5392-4552-A984-BE5E613BFEC0}" type="pres">
      <dgm:prSet presAssocID="{1B83B344-753B-4406-BEF8-DD6A676E6D97}" presName="root1" presStyleCnt="0"/>
      <dgm:spPr/>
    </dgm:pt>
    <dgm:pt modelId="{AC0771DC-6FAE-4337-A2DF-572409F031DE}" type="pres">
      <dgm:prSet presAssocID="{1B83B344-753B-4406-BEF8-DD6A676E6D97}" presName="LevelOneTextNode" presStyleLbl="node0" presStyleIdx="1" presStyleCnt="3">
        <dgm:presLayoutVars>
          <dgm:chPref val="3"/>
        </dgm:presLayoutVars>
      </dgm:prSet>
      <dgm:spPr/>
    </dgm:pt>
    <dgm:pt modelId="{03CF71D4-68AB-4871-BFC7-447196780920}" type="pres">
      <dgm:prSet presAssocID="{1B83B344-753B-4406-BEF8-DD6A676E6D97}" presName="level2hierChild" presStyleCnt="0"/>
      <dgm:spPr/>
    </dgm:pt>
    <dgm:pt modelId="{7607C849-9FC0-46C6-A4C0-C58A80E92594}" type="pres">
      <dgm:prSet presAssocID="{E5210F6E-B2E9-47E4-9DE7-6B263C7D4D43}" presName="conn2-1" presStyleLbl="parChTrans1D2" presStyleIdx="2" presStyleCnt="6"/>
      <dgm:spPr/>
    </dgm:pt>
    <dgm:pt modelId="{875F8D04-54BA-4DC9-A91B-F9FF336B513D}" type="pres">
      <dgm:prSet presAssocID="{E5210F6E-B2E9-47E4-9DE7-6B263C7D4D43}" presName="connTx" presStyleLbl="parChTrans1D2" presStyleIdx="2" presStyleCnt="6"/>
      <dgm:spPr/>
    </dgm:pt>
    <dgm:pt modelId="{9946C8B2-75EA-4301-B631-306FEF0507AF}" type="pres">
      <dgm:prSet presAssocID="{A18935D6-C939-4C52-82DF-DB8621EA9326}" presName="root2" presStyleCnt="0"/>
      <dgm:spPr/>
    </dgm:pt>
    <dgm:pt modelId="{2DB40F54-9C40-4D28-83A5-8FFE3D06389B}" type="pres">
      <dgm:prSet presAssocID="{A18935D6-C939-4C52-82DF-DB8621EA9326}" presName="LevelTwoTextNode" presStyleLbl="node2" presStyleIdx="2" presStyleCnt="6">
        <dgm:presLayoutVars>
          <dgm:chPref val="3"/>
        </dgm:presLayoutVars>
      </dgm:prSet>
      <dgm:spPr/>
    </dgm:pt>
    <dgm:pt modelId="{113FAEFC-1A4D-41BA-B2E7-E0D2F944B0A8}" type="pres">
      <dgm:prSet presAssocID="{A18935D6-C939-4C52-82DF-DB8621EA9326}" presName="level3hierChild" presStyleCnt="0"/>
      <dgm:spPr/>
    </dgm:pt>
    <dgm:pt modelId="{398E6495-F763-443C-8791-6F0D71324210}" type="pres">
      <dgm:prSet presAssocID="{33B58D08-4808-4B82-A89B-BA713D659ED3}" presName="conn2-1" presStyleLbl="parChTrans1D2" presStyleIdx="3" presStyleCnt="6"/>
      <dgm:spPr/>
    </dgm:pt>
    <dgm:pt modelId="{0D5FB36C-08EE-4BC5-B421-5517EA45C8C5}" type="pres">
      <dgm:prSet presAssocID="{33B58D08-4808-4B82-A89B-BA713D659ED3}" presName="connTx" presStyleLbl="parChTrans1D2" presStyleIdx="3" presStyleCnt="6"/>
      <dgm:spPr/>
    </dgm:pt>
    <dgm:pt modelId="{51F9ABF0-D05A-4D8E-87F6-D26C09B13BEF}" type="pres">
      <dgm:prSet presAssocID="{D76B001A-67FD-491F-8BA3-6B923E437061}" presName="root2" presStyleCnt="0"/>
      <dgm:spPr/>
    </dgm:pt>
    <dgm:pt modelId="{DB8E6EEF-BBC2-459D-8285-CAF965A2A496}" type="pres">
      <dgm:prSet presAssocID="{D76B001A-67FD-491F-8BA3-6B923E437061}" presName="LevelTwoTextNode" presStyleLbl="node2" presStyleIdx="3" presStyleCnt="6">
        <dgm:presLayoutVars>
          <dgm:chPref val="3"/>
        </dgm:presLayoutVars>
      </dgm:prSet>
      <dgm:spPr/>
    </dgm:pt>
    <dgm:pt modelId="{E068B08D-1532-449A-8110-F9A2DBF971C8}" type="pres">
      <dgm:prSet presAssocID="{D76B001A-67FD-491F-8BA3-6B923E437061}" presName="level3hierChild" presStyleCnt="0"/>
      <dgm:spPr/>
    </dgm:pt>
    <dgm:pt modelId="{0F8BF353-485B-4DA9-B7EE-06935C616DB4}" type="pres">
      <dgm:prSet presAssocID="{E208B982-9983-4E2D-ADB3-FECCB1C4C8DF}" presName="root1" presStyleCnt="0"/>
      <dgm:spPr/>
    </dgm:pt>
    <dgm:pt modelId="{AD89B72B-5278-4F75-BEB7-2C1CB9774697}" type="pres">
      <dgm:prSet presAssocID="{E208B982-9983-4E2D-ADB3-FECCB1C4C8DF}" presName="LevelOneTextNode" presStyleLbl="node0" presStyleIdx="2" presStyleCnt="3">
        <dgm:presLayoutVars>
          <dgm:chPref val="3"/>
        </dgm:presLayoutVars>
      </dgm:prSet>
      <dgm:spPr/>
    </dgm:pt>
    <dgm:pt modelId="{B0BE3F5C-B68D-42CE-B168-7C95644F9347}" type="pres">
      <dgm:prSet presAssocID="{E208B982-9983-4E2D-ADB3-FECCB1C4C8DF}" presName="level2hierChild" presStyleCnt="0"/>
      <dgm:spPr/>
    </dgm:pt>
    <dgm:pt modelId="{D07714BB-0645-403B-A8E3-804F445789F2}" type="pres">
      <dgm:prSet presAssocID="{AA209A1A-FAB5-413E-B894-188931CD0DD5}" presName="conn2-1" presStyleLbl="parChTrans1D2" presStyleIdx="4" presStyleCnt="6"/>
      <dgm:spPr/>
    </dgm:pt>
    <dgm:pt modelId="{288B31DC-C5F6-4BBC-8F92-3A7A9EC6FE38}" type="pres">
      <dgm:prSet presAssocID="{AA209A1A-FAB5-413E-B894-188931CD0DD5}" presName="connTx" presStyleLbl="parChTrans1D2" presStyleIdx="4" presStyleCnt="6"/>
      <dgm:spPr/>
    </dgm:pt>
    <dgm:pt modelId="{F0B8A2D4-6D38-431D-86A7-5FA25B2A5E59}" type="pres">
      <dgm:prSet presAssocID="{FBFD8AEC-85BF-439C-AC54-15175E120FD5}" presName="root2" presStyleCnt="0"/>
      <dgm:spPr/>
    </dgm:pt>
    <dgm:pt modelId="{5F1EF99C-FF41-4E9E-A561-89BFB89FF00D}" type="pres">
      <dgm:prSet presAssocID="{FBFD8AEC-85BF-439C-AC54-15175E120FD5}" presName="LevelTwoTextNode" presStyleLbl="node2" presStyleIdx="4" presStyleCnt="6">
        <dgm:presLayoutVars>
          <dgm:chPref val="3"/>
        </dgm:presLayoutVars>
      </dgm:prSet>
      <dgm:spPr/>
    </dgm:pt>
    <dgm:pt modelId="{9310E6DF-720C-4589-8E5A-056CD90B3088}" type="pres">
      <dgm:prSet presAssocID="{FBFD8AEC-85BF-439C-AC54-15175E120FD5}" presName="level3hierChild" presStyleCnt="0"/>
      <dgm:spPr/>
    </dgm:pt>
    <dgm:pt modelId="{120EE416-8917-4284-9774-E7374146C4D3}" type="pres">
      <dgm:prSet presAssocID="{0E72D613-3CFF-4889-968D-318226CE51E4}" presName="conn2-1" presStyleLbl="parChTrans1D2" presStyleIdx="5" presStyleCnt="6"/>
      <dgm:spPr/>
    </dgm:pt>
    <dgm:pt modelId="{12FDC76F-C51F-48D1-910D-8B555C8DC8F8}" type="pres">
      <dgm:prSet presAssocID="{0E72D613-3CFF-4889-968D-318226CE51E4}" presName="connTx" presStyleLbl="parChTrans1D2" presStyleIdx="5" presStyleCnt="6"/>
      <dgm:spPr/>
    </dgm:pt>
    <dgm:pt modelId="{79CFBB68-10F9-4304-A2F9-D086EB60DA7B}" type="pres">
      <dgm:prSet presAssocID="{95809494-886D-45E7-AA7D-7F147F3E3F20}" presName="root2" presStyleCnt="0"/>
      <dgm:spPr/>
    </dgm:pt>
    <dgm:pt modelId="{1FD99F0C-94F4-4E90-9BEB-5627EA2BEAB3}" type="pres">
      <dgm:prSet presAssocID="{95809494-886D-45E7-AA7D-7F147F3E3F20}" presName="LevelTwoTextNode" presStyleLbl="node2" presStyleIdx="5" presStyleCnt="6">
        <dgm:presLayoutVars>
          <dgm:chPref val="3"/>
        </dgm:presLayoutVars>
      </dgm:prSet>
      <dgm:spPr/>
    </dgm:pt>
    <dgm:pt modelId="{3684BC4B-4D21-462E-9E0C-2A5456126313}" type="pres">
      <dgm:prSet presAssocID="{95809494-886D-45E7-AA7D-7F147F3E3F20}" presName="level3hierChild" presStyleCnt="0"/>
      <dgm:spPr/>
    </dgm:pt>
  </dgm:ptLst>
  <dgm:cxnLst>
    <dgm:cxn modelId="{4D09CF04-1ABA-41D9-8C21-C50F27DC3AE7}" type="presOf" srcId="{AA209A1A-FAB5-413E-B894-188931CD0DD5}" destId="{288B31DC-C5F6-4BBC-8F92-3A7A9EC6FE38}" srcOrd="1" destOrd="0" presId="urn:microsoft.com/office/officeart/2005/8/layout/hierarchy2"/>
    <dgm:cxn modelId="{6EE9080D-A293-4E93-8F72-0B0EA60B0F63}" type="presOf" srcId="{AA209A1A-FAB5-413E-B894-188931CD0DD5}" destId="{D07714BB-0645-403B-A8E3-804F445789F2}" srcOrd="0" destOrd="0" presId="urn:microsoft.com/office/officeart/2005/8/layout/hierarchy2"/>
    <dgm:cxn modelId="{33B60E14-8C02-43CF-8EB5-543EA11940A5}" type="presOf" srcId="{A18935D6-C939-4C52-82DF-DB8621EA9326}" destId="{2DB40F54-9C40-4D28-83A5-8FFE3D06389B}" srcOrd="0" destOrd="0" presId="urn:microsoft.com/office/officeart/2005/8/layout/hierarchy2"/>
    <dgm:cxn modelId="{3CE4451F-0030-46ED-9927-E69BB5217E86}" type="presOf" srcId="{E41D3425-11FB-443E-A6A3-81174ADFD535}" destId="{6C4A5CC2-B269-48C6-9B9E-FFB8D37D6C21}" srcOrd="0" destOrd="0" presId="urn:microsoft.com/office/officeart/2005/8/layout/hierarchy2"/>
    <dgm:cxn modelId="{9C594E22-119E-4A8E-BE7A-4017F9CA13E8}" type="presOf" srcId="{33B58D08-4808-4B82-A89B-BA713D659ED3}" destId="{0D5FB36C-08EE-4BC5-B421-5517EA45C8C5}" srcOrd="1" destOrd="0" presId="urn:microsoft.com/office/officeart/2005/8/layout/hierarchy2"/>
    <dgm:cxn modelId="{CE09A024-88D7-4D29-A86A-13D3529CC4DB}" type="presOf" srcId="{D0364CE1-D198-481A-AA32-168CFC37CA4F}" destId="{C273036E-A462-479B-B2CB-42F646C63F8B}" srcOrd="0" destOrd="0" presId="urn:microsoft.com/office/officeart/2005/8/layout/hierarchy2"/>
    <dgm:cxn modelId="{141FCE2D-B1BF-4F9D-B9BD-6FC0D4146B40}" type="presOf" srcId="{95809494-886D-45E7-AA7D-7F147F3E3F20}" destId="{1FD99F0C-94F4-4E90-9BEB-5627EA2BEAB3}" srcOrd="0" destOrd="0" presId="urn:microsoft.com/office/officeart/2005/8/layout/hierarchy2"/>
    <dgm:cxn modelId="{F35B5F36-9A92-40D1-9BF9-2C815EB94580}" type="presOf" srcId="{36B4CCA7-7234-4117-BE17-8C5A07675842}" destId="{E3C58F69-9B19-4BB5-A675-2BA2D8D3800F}" srcOrd="0" destOrd="0" presId="urn:microsoft.com/office/officeart/2005/8/layout/hierarchy2"/>
    <dgm:cxn modelId="{E317B336-C996-4361-B5A2-62E501042FAB}" type="presOf" srcId="{33B58D08-4808-4B82-A89B-BA713D659ED3}" destId="{398E6495-F763-443C-8791-6F0D71324210}" srcOrd="0" destOrd="0" presId="urn:microsoft.com/office/officeart/2005/8/layout/hierarchy2"/>
    <dgm:cxn modelId="{0A8F3D3E-585B-4E3C-9B4E-49D961B99E38}" type="presOf" srcId="{E5210F6E-B2E9-47E4-9DE7-6B263C7D4D43}" destId="{7607C849-9FC0-46C6-A4C0-C58A80E92594}" srcOrd="0" destOrd="0" presId="urn:microsoft.com/office/officeart/2005/8/layout/hierarchy2"/>
    <dgm:cxn modelId="{18578661-0A5B-4865-813A-AE7707AA4D2B}" srcId="{D0364CE1-D198-481A-AA32-168CFC37CA4F}" destId="{E208B982-9983-4E2D-ADB3-FECCB1C4C8DF}" srcOrd="2" destOrd="0" parTransId="{DC9E9A11-DDFF-47EC-AA74-534745C221C6}" sibTransId="{01F590EE-0C28-43DF-8885-FFB3940D2A6E}"/>
    <dgm:cxn modelId="{2CBCD26D-69EF-415A-99AE-964B26E4FA44}" type="presOf" srcId="{0E72D613-3CFF-4889-968D-318226CE51E4}" destId="{12FDC76F-C51F-48D1-910D-8B555C8DC8F8}" srcOrd="1" destOrd="0" presId="urn:microsoft.com/office/officeart/2005/8/layout/hierarchy2"/>
    <dgm:cxn modelId="{31BC9A71-6248-4A25-8467-A50C7B5FB69F}" srcId="{3C82EB6A-8084-4E47-8A5F-C0C4E98D77CA}" destId="{284534DB-62E4-43AD-A334-C312FBE4457F}" srcOrd="1" destOrd="0" parTransId="{E41D3425-11FB-443E-A6A3-81174ADFD535}" sibTransId="{1C91886B-433E-4C10-9D66-04C52D3AA5D8}"/>
    <dgm:cxn modelId="{7F199252-E83A-4543-8B13-D6B78C76D3AB}" srcId="{3C82EB6A-8084-4E47-8A5F-C0C4E98D77CA}" destId="{7D330F39-9380-4047-BFF9-4AFEFB3F6CC7}" srcOrd="0" destOrd="0" parTransId="{36B4CCA7-7234-4117-BE17-8C5A07675842}" sibTransId="{79BF885D-3F79-470B-BDBF-E98F624F5727}"/>
    <dgm:cxn modelId="{41EB3653-408D-45F7-B583-6FFDB45DEEBD}" type="presOf" srcId="{284534DB-62E4-43AD-A334-C312FBE4457F}" destId="{FF2F5700-5AEA-4CB3-9033-5EEB5A1F7C69}" srcOrd="0" destOrd="0" presId="urn:microsoft.com/office/officeart/2005/8/layout/hierarchy2"/>
    <dgm:cxn modelId="{C68A3E74-8A01-4F88-BC80-8A1AE518D7EE}" type="presOf" srcId="{D76B001A-67FD-491F-8BA3-6B923E437061}" destId="{DB8E6EEF-BBC2-459D-8285-CAF965A2A496}" srcOrd="0" destOrd="0" presId="urn:microsoft.com/office/officeart/2005/8/layout/hierarchy2"/>
    <dgm:cxn modelId="{5D45B754-EEB7-4CD7-B923-A609122D4D5F}" srcId="{E208B982-9983-4E2D-ADB3-FECCB1C4C8DF}" destId="{FBFD8AEC-85BF-439C-AC54-15175E120FD5}" srcOrd="0" destOrd="0" parTransId="{AA209A1A-FAB5-413E-B894-188931CD0DD5}" sibTransId="{D9EF36D2-74BE-4E18-AD76-C0F18ABDBCD6}"/>
    <dgm:cxn modelId="{92E7437C-CB12-4D82-AC99-2B43324131AE}" type="presOf" srcId="{E41D3425-11FB-443E-A6A3-81174ADFD535}" destId="{1276D0E2-862F-4F34-B3BC-3CA7F7804DF9}" srcOrd="1" destOrd="0" presId="urn:microsoft.com/office/officeart/2005/8/layout/hierarchy2"/>
    <dgm:cxn modelId="{DBBB5A7E-F459-481E-9311-6C8C6B1C9246}" srcId="{D0364CE1-D198-481A-AA32-168CFC37CA4F}" destId="{3C82EB6A-8084-4E47-8A5F-C0C4E98D77CA}" srcOrd="0" destOrd="0" parTransId="{6E3E1FE4-0B09-4B29-8181-B85CD24E3A18}" sibTransId="{B546EE5E-A2F5-40B0-A253-3153A45F7166}"/>
    <dgm:cxn modelId="{C37E4980-30C4-4E6E-9BAF-0CE22899B794}" srcId="{D0364CE1-D198-481A-AA32-168CFC37CA4F}" destId="{1B83B344-753B-4406-BEF8-DD6A676E6D97}" srcOrd="1" destOrd="0" parTransId="{957C1878-C55C-43A8-A016-9A80D9976913}" sibTransId="{64A2C12F-1CE2-4A50-9146-39281AB1FBB8}"/>
    <dgm:cxn modelId="{FD59F88C-116E-4BB5-9086-842A6DE56D41}" srcId="{1B83B344-753B-4406-BEF8-DD6A676E6D97}" destId="{D76B001A-67FD-491F-8BA3-6B923E437061}" srcOrd="1" destOrd="0" parTransId="{33B58D08-4808-4B82-A89B-BA713D659ED3}" sibTransId="{65ED203C-C82A-4509-91E5-D36AD7E3BC71}"/>
    <dgm:cxn modelId="{4687659B-E8DC-4EB6-A74E-18653FC7A7E0}" type="presOf" srcId="{E5210F6E-B2E9-47E4-9DE7-6B263C7D4D43}" destId="{875F8D04-54BA-4DC9-A91B-F9FF336B513D}" srcOrd="1" destOrd="0" presId="urn:microsoft.com/office/officeart/2005/8/layout/hierarchy2"/>
    <dgm:cxn modelId="{7BF197AE-30C8-43EC-846E-51BCFB9B6702}" type="presOf" srcId="{1B83B344-753B-4406-BEF8-DD6A676E6D97}" destId="{AC0771DC-6FAE-4337-A2DF-572409F031DE}" srcOrd="0" destOrd="0" presId="urn:microsoft.com/office/officeart/2005/8/layout/hierarchy2"/>
    <dgm:cxn modelId="{799036B1-8A6E-4361-95C7-1F8002C6B304}" type="presOf" srcId="{E208B982-9983-4E2D-ADB3-FECCB1C4C8DF}" destId="{AD89B72B-5278-4F75-BEB7-2C1CB9774697}" srcOrd="0" destOrd="0" presId="urn:microsoft.com/office/officeart/2005/8/layout/hierarchy2"/>
    <dgm:cxn modelId="{B84C80BF-DF03-439E-B511-7E4B8309DAD6}" srcId="{1B83B344-753B-4406-BEF8-DD6A676E6D97}" destId="{A18935D6-C939-4C52-82DF-DB8621EA9326}" srcOrd="0" destOrd="0" parTransId="{E5210F6E-B2E9-47E4-9DE7-6B263C7D4D43}" sibTransId="{320FB54E-6945-43E2-B45F-85B260659722}"/>
    <dgm:cxn modelId="{5EECFCC3-9F13-4060-B213-A8A5D83FD0C2}" type="presOf" srcId="{3C82EB6A-8084-4E47-8A5F-C0C4E98D77CA}" destId="{EB742B6F-08BA-41FD-B39D-F2A47CF178F5}" srcOrd="0" destOrd="0" presId="urn:microsoft.com/office/officeart/2005/8/layout/hierarchy2"/>
    <dgm:cxn modelId="{298013CE-21DC-4124-B25A-93A0C251B5C8}" type="presOf" srcId="{0E72D613-3CFF-4889-968D-318226CE51E4}" destId="{120EE416-8917-4284-9774-E7374146C4D3}" srcOrd="0" destOrd="0" presId="urn:microsoft.com/office/officeart/2005/8/layout/hierarchy2"/>
    <dgm:cxn modelId="{35770CD1-A354-40EB-A5C2-A0D3B1F67536}" type="presOf" srcId="{7D330F39-9380-4047-BFF9-4AFEFB3F6CC7}" destId="{398D4584-3C72-4E4A-BC09-B7ADA87C8B7B}" srcOrd="0" destOrd="0" presId="urn:microsoft.com/office/officeart/2005/8/layout/hierarchy2"/>
    <dgm:cxn modelId="{1C1430E8-888F-4D37-861B-BD952942295B}" srcId="{E208B982-9983-4E2D-ADB3-FECCB1C4C8DF}" destId="{95809494-886D-45E7-AA7D-7F147F3E3F20}" srcOrd="1" destOrd="0" parTransId="{0E72D613-3CFF-4889-968D-318226CE51E4}" sibTransId="{2CA4BF5B-EE2C-44B9-9963-18B15C0B8E1B}"/>
    <dgm:cxn modelId="{ADB7AEEC-E350-46CE-BD40-D90A4090D1E4}" type="presOf" srcId="{36B4CCA7-7234-4117-BE17-8C5A07675842}" destId="{16F9C154-6C4A-4266-A367-DFDE814E4AF5}" srcOrd="1" destOrd="0" presId="urn:microsoft.com/office/officeart/2005/8/layout/hierarchy2"/>
    <dgm:cxn modelId="{BEF72CFD-0D3F-4FB8-B611-0743A57BC870}" type="presOf" srcId="{FBFD8AEC-85BF-439C-AC54-15175E120FD5}" destId="{5F1EF99C-FF41-4E9E-A561-89BFB89FF00D}" srcOrd="0" destOrd="0" presId="urn:microsoft.com/office/officeart/2005/8/layout/hierarchy2"/>
    <dgm:cxn modelId="{2C6720C7-B53D-4D51-BBC6-2FA76ED02702}" type="presParOf" srcId="{C273036E-A462-479B-B2CB-42F646C63F8B}" destId="{97944BCB-9FEE-4EA8-A5BE-3BC5D55B5C62}" srcOrd="0" destOrd="0" presId="urn:microsoft.com/office/officeart/2005/8/layout/hierarchy2"/>
    <dgm:cxn modelId="{9BB35DE4-3E54-4543-B3E8-8D2299FD8276}" type="presParOf" srcId="{97944BCB-9FEE-4EA8-A5BE-3BC5D55B5C62}" destId="{EB742B6F-08BA-41FD-B39D-F2A47CF178F5}" srcOrd="0" destOrd="0" presId="urn:microsoft.com/office/officeart/2005/8/layout/hierarchy2"/>
    <dgm:cxn modelId="{AA4447A3-F6CC-4B78-A35B-DEB3D4A69911}" type="presParOf" srcId="{97944BCB-9FEE-4EA8-A5BE-3BC5D55B5C62}" destId="{C10B8D0D-BF0C-4D6B-B041-6E85EB33EE81}" srcOrd="1" destOrd="0" presId="urn:microsoft.com/office/officeart/2005/8/layout/hierarchy2"/>
    <dgm:cxn modelId="{8EC8E243-DDC4-4795-B41F-EE745F3D847F}" type="presParOf" srcId="{C10B8D0D-BF0C-4D6B-B041-6E85EB33EE81}" destId="{E3C58F69-9B19-4BB5-A675-2BA2D8D3800F}" srcOrd="0" destOrd="0" presId="urn:microsoft.com/office/officeart/2005/8/layout/hierarchy2"/>
    <dgm:cxn modelId="{8D32F7A9-FE17-4386-B64F-C87E6673C9AD}" type="presParOf" srcId="{E3C58F69-9B19-4BB5-A675-2BA2D8D3800F}" destId="{16F9C154-6C4A-4266-A367-DFDE814E4AF5}" srcOrd="0" destOrd="0" presId="urn:microsoft.com/office/officeart/2005/8/layout/hierarchy2"/>
    <dgm:cxn modelId="{3346035E-EF0A-4016-9DE9-F05077476881}" type="presParOf" srcId="{C10B8D0D-BF0C-4D6B-B041-6E85EB33EE81}" destId="{E8454E00-7DAD-45EF-A41A-A22674261A87}" srcOrd="1" destOrd="0" presId="urn:microsoft.com/office/officeart/2005/8/layout/hierarchy2"/>
    <dgm:cxn modelId="{C2D581CE-925E-4DBA-B983-D123C3B25F52}" type="presParOf" srcId="{E8454E00-7DAD-45EF-A41A-A22674261A87}" destId="{398D4584-3C72-4E4A-BC09-B7ADA87C8B7B}" srcOrd="0" destOrd="0" presId="urn:microsoft.com/office/officeart/2005/8/layout/hierarchy2"/>
    <dgm:cxn modelId="{B28EA422-4C5F-4D1F-A656-6D5C0087E889}" type="presParOf" srcId="{E8454E00-7DAD-45EF-A41A-A22674261A87}" destId="{296E5C9E-C226-46F0-8BAE-4D899DE33DE5}" srcOrd="1" destOrd="0" presId="urn:microsoft.com/office/officeart/2005/8/layout/hierarchy2"/>
    <dgm:cxn modelId="{394CE0AA-5D6B-45DF-9735-EB7FEC593825}" type="presParOf" srcId="{C10B8D0D-BF0C-4D6B-B041-6E85EB33EE81}" destId="{6C4A5CC2-B269-48C6-9B9E-FFB8D37D6C21}" srcOrd="2" destOrd="0" presId="urn:microsoft.com/office/officeart/2005/8/layout/hierarchy2"/>
    <dgm:cxn modelId="{6157410C-9D80-41F5-AE2A-1D572E809EC6}" type="presParOf" srcId="{6C4A5CC2-B269-48C6-9B9E-FFB8D37D6C21}" destId="{1276D0E2-862F-4F34-B3BC-3CA7F7804DF9}" srcOrd="0" destOrd="0" presId="urn:microsoft.com/office/officeart/2005/8/layout/hierarchy2"/>
    <dgm:cxn modelId="{CC45690A-3EA6-491A-9147-4125C89FF16F}" type="presParOf" srcId="{C10B8D0D-BF0C-4D6B-B041-6E85EB33EE81}" destId="{1FA8868B-3ED7-4C09-9F99-139AD228D3D1}" srcOrd="3" destOrd="0" presId="urn:microsoft.com/office/officeart/2005/8/layout/hierarchy2"/>
    <dgm:cxn modelId="{494EABE1-7D25-4B09-8E53-2BF9B5CC5347}" type="presParOf" srcId="{1FA8868B-3ED7-4C09-9F99-139AD228D3D1}" destId="{FF2F5700-5AEA-4CB3-9033-5EEB5A1F7C69}" srcOrd="0" destOrd="0" presId="urn:microsoft.com/office/officeart/2005/8/layout/hierarchy2"/>
    <dgm:cxn modelId="{B9187530-6FDA-4620-B5C3-50654A39FE27}" type="presParOf" srcId="{1FA8868B-3ED7-4C09-9F99-139AD228D3D1}" destId="{BB32D08C-CD4F-4E61-8189-5E3572667AF6}" srcOrd="1" destOrd="0" presId="urn:microsoft.com/office/officeart/2005/8/layout/hierarchy2"/>
    <dgm:cxn modelId="{4D46DE66-A6BA-4B60-8055-777F52FF1B52}" type="presParOf" srcId="{C273036E-A462-479B-B2CB-42F646C63F8B}" destId="{3BE5C9C4-5392-4552-A984-BE5E613BFEC0}" srcOrd="1" destOrd="0" presId="urn:microsoft.com/office/officeart/2005/8/layout/hierarchy2"/>
    <dgm:cxn modelId="{D1E42B56-BE31-4E43-A30E-C37A8D5E63FE}" type="presParOf" srcId="{3BE5C9C4-5392-4552-A984-BE5E613BFEC0}" destId="{AC0771DC-6FAE-4337-A2DF-572409F031DE}" srcOrd="0" destOrd="0" presId="urn:microsoft.com/office/officeart/2005/8/layout/hierarchy2"/>
    <dgm:cxn modelId="{2D06F436-3361-4BD8-8A40-898B7A331CD8}" type="presParOf" srcId="{3BE5C9C4-5392-4552-A984-BE5E613BFEC0}" destId="{03CF71D4-68AB-4871-BFC7-447196780920}" srcOrd="1" destOrd="0" presId="urn:microsoft.com/office/officeart/2005/8/layout/hierarchy2"/>
    <dgm:cxn modelId="{9F535460-90F5-4CF8-80E8-BBA61253E973}" type="presParOf" srcId="{03CF71D4-68AB-4871-BFC7-447196780920}" destId="{7607C849-9FC0-46C6-A4C0-C58A80E92594}" srcOrd="0" destOrd="0" presId="urn:microsoft.com/office/officeart/2005/8/layout/hierarchy2"/>
    <dgm:cxn modelId="{64416DC7-DF66-4082-852B-6D6F71CD2ACC}" type="presParOf" srcId="{7607C849-9FC0-46C6-A4C0-C58A80E92594}" destId="{875F8D04-54BA-4DC9-A91B-F9FF336B513D}" srcOrd="0" destOrd="0" presId="urn:microsoft.com/office/officeart/2005/8/layout/hierarchy2"/>
    <dgm:cxn modelId="{54EA75F5-6CB7-469D-B1B1-0F6726460251}" type="presParOf" srcId="{03CF71D4-68AB-4871-BFC7-447196780920}" destId="{9946C8B2-75EA-4301-B631-306FEF0507AF}" srcOrd="1" destOrd="0" presId="urn:microsoft.com/office/officeart/2005/8/layout/hierarchy2"/>
    <dgm:cxn modelId="{5CA090B0-D8C7-44AF-B405-5160FC9D9008}" type="presParOf" srcId="{9946C8B2-75EA-4301-B631-306FEF0507AF}" destId="{2DB40F54-9C40-4D28-83A5-8FFE3D06389B}" srcOrd="0" destOrd="0" presId="urn:microsoft.com/office/officeart/2005/8/layout/hierarchy2"/>
    <dgm:cxn modelId="{BF6B619E-484A-4AF2-B896-AC84CC347445}" type="presParOf" srcId="{9946C8B2-75EA-4301-B631-306FEF0507AF}" destId="{113FAEFC-1A4D-41BA-B2E7-E0D2F944B0A8}" srcOrd="1" destOrd="0" presId="urn:microsoft.com/office/officeart/2005/8/layout/hierarchy2"/>
    <dgm:cxn modelId="{74809F77-C2E2-4F4A-A950-CD4BCE827754}" type="presParOf" srcId="{03CF71D4-68AB-4871-BFC7-447196780920}" destId="{398E6495-F763-443C-8791-6F0D71324210}" srcOrd="2" destOrd="0" presId="urn:microsoft.com/office/officeart/2005/8/layout/hierarchy2"/>
    <dgm:cxn modelId="{17ACE4BF-5C9B-432E-9966-0C73BB183844}" type="presParOf" srcId="{398E6495-F763-443C-8791-6F0D71324210}" destId="{0D5FB36C-08EE-4BC5-B421-5517EA45C8C5}" srcOrd="0" destOrd="0" presId="urn:microsoft.com/office/officeart/2005/8/layout/hierarchy2"/>
    <dgm:cxn modelId="{58396CEE-1C91-43E7-BEDA-DCDA1EEAD24C}" type="presParOf" srcId="{03CF71D4-68AB-4871-BFC7-447196780920}" destId="{51F9ABF0-D05A-4D8E-87F6-D26C09B13BEF}" srcOrd="3" destOrd="0" presId="urn:microsoft.com/office/officeart/2005/8/layout/hierarchy2"/>
    <dgm:cxn modelId="{34D20281-90C2-4FD4-9BEB-2F599C730103}" type="presParOf" srcId="{51F9ABF0-D05A-4D8E-87F6-D26C09B13BEF}" destId="{DB8E6EEF-BBC2-459D-8285-CAF965A2A496}" srcOrd="0" destOrd="0" presId="urn:microsoft.com/office/officeart/2005/8/layout/hierarchy2"/>
    <dgm:cxn modelId="{0CDAF7B9-DECD-4618-897B-FA306EB5A269}" type="presParOf" srcId="{51F9ABF0-D05A-4D8E-87F6-D26C09B13BEF}" destId="{E068B08D-1532-449A-8110-F9A2DBF971C8}" srcOrd="1" destOrd="0" presId="urn:microsoft.com/office/officeart/2005/8/layout/hierarchy2"/>
    <dgm:cxn modelId="{A5531369-AEBD-46C3-A315-0734F2FAF530}" type="presParOf" srcId="{C273036E-A462-479B-B2CB-42F646C63F8B}" destId="{0F8BF353-485B-4DA9-B7EE-06935C616DB4}" srcOrd="2" destOrd="0" presId="urn:microsoft.com/office/officeart/2005/8/layout/hierarchy2"/>
    <dgm:cxn modelId="{8BFC75FC-68FE-47DA-8C96-FFBFBB988037}" type="presParOf" srcId="{0F8BF353-485B-4DA9-B7EE-06935C616DB4}" destId="{AD89B72B-5278-4F75-BEB7-2C1CB9774697}" srcOrd="0" destOrd="0" presId="urn:microsoft.com/office/officeart/2005/8/layout/hierarchy2"/>
    <dgm:cxn modelId="{668FA05A-FF8E-4527-B99E-40926023D7C0}" type="presParOf" srcId="{0F8BF353-485B-4DA9-B7EE-06935C616DB4}" destId="{B0BE3F5C-B68D-42CE-B168-7C95644F9347}" srcOrd="1" destOrd="0" presId="urn:microsoft.com/office/officeart/2005/8/layout/hierarchy2"/>
    <dgm:cxn modelId="{63A0BC98-D205-48EC-8A77-512D47C9C021}" type="presParOf" srcId="{B0BE3F5C-B68D-42CE-B168-7C95644F9347}" destId="{D07714BB-0645-403B-A8E3-804F445789F2}" srcOrd="0" destOrd="0" presId="urn:microsoft.com/office/officeart/2005/8/layout/hierarchy2"/>
    <dgm:cxn modelId="{750CFBE5-9381-4FC9-8605-E96727577FCA}" type="presParOf" srcId="{D07714BB-0645-403B-A8E3-804F445789F2}" destId="{288B31DC-C5F6-4BBC-8F92-3A7A9EC6FE38}" srcOrd="0" destOrd="0" presId="urn:microsoft.com/office/officeart/2005/8/layout/hierarchy2"/>
    <dgm:cxn modelId="{5160B727-7CDA-4D5A-8BC8-87BDD106BAC8}" type="presParOf" srcId="{B0BE3F5C-B68D-42CE-B168-7C95644F9347}" destId="{F0B8A2D4-6D38-431D-86A7-5FA25B2A5E59}" srcOrd="1" destOrd="0" presId="urn:microsoft.com/office/officeart/2005/8/layout/hierarchy2"/>
    <dgm:cxn modelId="{D97C028E-10FD-478E-A7EC-D9FAA1C3D339}" type="presParOf" srcId="{F0B8A2D4-6D38-431D-86A7-5FA25B2A5E59}" destId="{5F1EF99C-FF41-4E9E-A561-89BFB89FF00D}" srcOrd="0" destOrd="0" presId="urn:microsoft.com/office/officeart/2005/8/layout/hierarchy2"/>
    <dgm:cxn modelId="{B5089FD8-8D9F-492D-97C1-8B9F080428BC}" type="presParOf" srcId="{F0B8A2D4-6D38-431D-86A7-5FA25B2A5E59}" destId="{9310E6DF-720C-4589-8E5A-056CD90B3088}" srcOrd="1" destOrd="0" presId="urn:microsoft.com/office/officeart/2005/8/layout/hierarchy2"/>
    <dgm:cxn modelId="{53953116-C1EB-40D8-9B91-51607EB778CD}" type="presParOf" srcId="{B0BE3F5C-B68D-42CE-B168-7C95644F9347}" destId="{120EE416-8917-4284-9774-E7374146C4D3}" srcOrd="2" destOrd="0" presId="urn:microsoft.com/office/officeart/2005/8/layout/hierarchy2"/>
    <dgm:cxn modelId="{A0C62527-98C5-42DC-9430-C091EE18D681}" type="presParOf" srcId="{120EE416-8917-4284-9774-E7374146C4D3}" destId="{12FDC76F-C51F-48D1-910D-8B555C8DC8F8}" srcOrd="0" destOrd="0" presId="urn:microsoft.com/office/officeart/2005/8/layout/hierarchy2"/>
    <dgm:cxn modelId="{C183A6DB-9D93-42EF-AB57-4727F6749973}" type="presParOf" srcId="{B0BE3F5C-B68D-42CE-B168-7C95644F9347}" destId="{79CFBB68-10F9-4304-A2F9-D086EB60DA7B}" srcOrd="3" destOrd="0" presId="urn:microsoft.com/office/officeart/2005/8/layout/hierarchy2"/>
    <dgm:cxn modelId="{60B63B84-0AC7-40A9-AA5D-CA672BEDD75F}" type="presParOf" srcId="{79CFBB68-10F9-4304-A2F9-D086EB60DA7B}" destId="{1FD99F0C-94F4-4E90-9BEB-5627EA2BEAB3}" srcOrd="0" destOrd="0" presId="urn:microsoft.com/office/officeart/2005/8/layout/hierarchy2"/>
    <dgm:cxn modelId="{F8AA77DD-AC3A-4B6C-9966-3B8FEFB85F8A}" type="presParOf" srcId="{79CFBB68-10F9-4304-A2F9-D086EB60DA7B}" destId="{3684BC4B-4D21-462E-9E0C-2A54561263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50304-71F1-411E-92C8-C90EA4DF4436}">
      <dsp:nvSpPr>
        <dsp:cNvPr id="0" name=""/>
        <dsp:cNvSpPr/>
      </dsp:nvSpPr>
      <dsp:spPr>
        <a:xfrm>
          <a:off x="4117819" y="1457072"/>
          <a:ext cx="165519" cy="1291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1050"/>
              </a:lnTo>
              <a:lnTo>
                <a:pt x="165519" y="1291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0B587-D12E-4954-A555-57AD21E8C60B}">
      <dsp:nvSpPr>
        <dsp:cNvPr id="0" name=""/>
        <dsp:cNvSpPr/>
      </dsp:nvSpPr>
      <dsp:spPr>
        <a:xfrm>
          <a:off x="4117819" y="1457072"/>
          <a:ext cx="165519" cy="50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592"/>
              </a:lnTo>
              <a:lnTo>
                <a:pt x="165519" y="5075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9E772-3FA8-4397-9017-6D17C201C073}">
      <dsp:nvSpPr>
        <dsp:cNvPr id="0" name=""/>
        <dsp:cNvSpPr/>
      </dsp:nvSpPr>
      <dsp:spPr>
        <a:xfrm>
          <a:off x="2556421" y="673614"/>
          <a:ext cx="2002782" cy="231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63"/>
              </a:lnTo>
              <a:lnTo>
                <a:pt x="2002782" y="115863"/>
              </a:lnTo>
              <a:lnTo>
                <a:pt x="2002782" y="23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5DD77-5328-46B4-BBB5-EBA39C426AAF}">
      <dsp:nvSpPr>
        <dsp:cNvPr id="0" name=""/>
        <dsp:cNvSpPr/>
      </dsp:nvSpPr>
      <dsp:spPr>
        <a:xfrm>
          <a:off x="2782630" y="1457072"/>
          <a:ext cx="165519" cy="1291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1050"/>
              </a:lnTo>
              <a:lnTo>
                <a:pt x="165519" y="1291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8C085-6226-4E76-AE5A-1BF7559A9FBB}">
      <dsp:nvSpPr>
        <dsp:cNvPr id="0" name=""/>
        <dsp:cNvSpPr/>
      </dsp:nvSpPr>
      <dsp:spPr>
        <a:xfrm>
          <a:off x="2782630" y="1457072"/>
          <a:ext cx="165519" cy="50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592"/>
              </a:lnTo>
              <a:lnTo>
                <a:pt x="165519" y="5075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AB548-2195-49AC-B04C-1919A794779A}">
      <dsp:nvSpPr>
        <dsp:cNvPr id="0" name=""/>
        <dsp:cNvSpPr/>
      </dsp:nvSpPr>
      <dsp:spPr>
        <a:xfrm>
          <a:off x="2556421" y="673614"/>
          <a:ext cx="667594" cy="231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63"/>
              </a:lnTo>
              <a:lnTo>
                <a:pt x="667594" y="115863"/>
              </a:lnTo>
              <a:lnTo>
                <a:pt x="667594" y="23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904E5-FC63-40D0-9C91-53A8D3101C4C}">
      <dsp:nvSpPr>
        <dsp:cNvPr id="0" name=""/>
        <dsp:cNvSpPr/>
      </dsp:nvSpPr>
      <dsp:spPr>
        <a:xfrm>
          <a:off x="1447442" y="1457072"/>
          <a:ext cx="165519" cy="2074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4507"/>
              </a:lnTo>
              <a:lnTo>
                <a:pt x="165519" y="20745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EDB3D-0068-4E56-8E35-2CDB46EEC01E}">
      <dsp:nvSpPr>
        <dsp:cNvPr id="0" name=""/>
        <dsp:cNvSpPr/>
      </dsp:nvSpPr>
      <dsp:spPr>
        <a:xfrm>
          <a:off x="1447442" y="1457072"/>
          <a:ext cx="165519" cy="1291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1050"/>
              </a:lnTo>
              <a:lnTo>
                <a:pt x="165519" y="1291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5D807-E3F4-4998-B480-DC9308FE864E}">
      <dsp:nvSpPr>
        <dsp:cNvPr id="0" name=""/>
        <dsp:cNvSpPr/>
      </dsp:nvSpPr>
      <dsp:spPr>
        <a:xfrm>
          <a:off x="1447442" y="1457072"/>
          <a:ext cx="165519" cy="50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592"/>
              </a:lnTo>
              <a:lnTo>
                <a:pt x="165519" y="5075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E3D4C-1F61-43B4-8F2C-56B4AFE7C43C}">
      <dsp:nvSpPr>
        <dsp:cNvPr id="0" name=""/>
        <dsp:cNvSpPr/>
      </dsp:nvSpPr>
      <dsp:spPr>
        <a:xfrm>
          <a:off x="1888827" y="673614"/>
          <a:ext cx="667594" cy="231726"/>
        </a:xfrm>
        <a:custGeom>
          <a:avLst/>
          <a:gdLst/>
          <a:ahLst/>
          <a:cxnLst/>
          <a:rect l="0" t="0" r="0" b="0"/>
          <a:pathLst>
            <a:path>
              <a:moveTo>
                <a:pt x="667594" y="0"/>
              </a:moveTo>
              <a:lnTo>
                <a:pt x="667594" y="115863"/>
              </a:lnTo>
              <a:lnTo>
                <a:pt x="0" y="115863"/>
              </a:lnTo>
              <a:lnTo>
                <a:pt x="0" y="23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26A5A-1B36-419E-93A9-BFC7DEEE8D80}">
      <dsp:nvSpPr>
        <dsp:cNvPr id="0" name=""/>
        <dsp:cNvSpPr/>
      </dsp:nvSpPr>
      <dsp:spPr>
        <a:xfrm>
          <a:off x="112253" y="1457072"/>
          <a:ext cx="165519" cy="1291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1050"/>
              </a:lnTo>
              <a:lnTo>
                <a:pt x="165519" y="12910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458894-2DBB-4DFD-834B-2871218543DF}">
      <dsp:nvSpPr>
        <dsp:cNvPr id="0" name=""/>
        <dsp:cNvSpPr/>
      </dsp:nvSpPr>
      <dsp:spPr>
        <a:xfrm>
          <a:off x="112253" y="1457072"/>
          <a:ext cx="165519" cy="50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592"/>
              </a:lnTo>
              <a:lnTo>
                <a:pt x="165519" y="5075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E05FD-DB11-4F0C-B89B-78019978AF99}">
      <dsp:nvSpPr>
        <dsp:cNvPr id="0" name=""/>
        <dsp:cNvSpPr/>
      </dsp:nvSpPr>
      <dsp:spPr>
        <a:xfrm>
          <a:off x="553638" y="673614"/>
          <a:ext cx="2002782" cy="231726"/>
        </a:xfrm>
        <a:custGeom>
          <a:avLst/>
          <a:gdLst/>
          <a:ahLst/>
          <a:cxnLst/>
          <a:rect l="0" t="0" r="0" b="0"/>
          <a:pathLst>
            <a:path>
              <a:moveTo>
                <a:pt x="2002782" y="0"/>
              </a:moveTo>
              <a:lnTo>
                <a:pt x="2002782" y="115863"/>
              </a:lnTo>
              <a:lnTo>
                <a:pt x="0" y="115863"/>
              </a:lnTo>
              <a:lnTo>
                <a:pt x="0" y="23172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E2FEE-B766-4016-9F53-B55FBD1885E8}">
      <dsp:nvSpPr>
        <dsp:cNvPr id="0" name=""/>
        <dsp:cNvSpPr/>
      </dsp:nvSpPr>
      <dsp:spPr>
        <a:xfrm>
          <a:off x="2004690" y="121884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ALL</a:t>
          </a:r>
        </a:p>
      </dsp:txBody>
      <dsp:txXfrm>
        <a:off x="2004690" y="121884"/>
        <a:ext cx="1103461" cy="551730"/>
      </dsp:txXfrm>
    </dsp:sp>
    <dsp:sp modelId="{2049C3CF-8F1F-4D0B-A1C0-118EC1E9B577}">
      <dsp:nvSpPr>
        <dsp:cNvPr id="0" name=""/>
        <dsp:cNvSpPr/>
      </dsp:nvSpPr>
      <dsp:spPr>
        <a:xfrm>
          <a:off x="1907" y="905341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Accounting</a:t>
          </a:r>
        </a:p>
      </dsp:txBody>
      <dsp:txXfrm>
        <a:off x="1907" y="905341"/>
        <a:ext cx="1103461" cy="551730"/>
      </dsp:txXfrm>
    </dsp:sp>
    <dsp:sp modelId="{620A7081-C27E-41E5-A230-5BF6BB3ACAC6}">
      <dsp:nvSpPr>
        <dsp:cNvPr id="0" name=""/>
        <dsp:cNvSpPr/>
      </dsp:nvSpPr>
      <dsp:spPr>
        <a:xfrm>
          <a:off x="277773" y="1688799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AR</a:t>
          </a:r>
        </a:p>
      </dsp:txBody>
      <dsp:txXfrm>
        <a:off x="277773" y="1688799"/>
        <a:ext cx="1103461" cy="551730"/>
      </dsp:txXfrm>
    </dsp:sp>
    <dsp:sp modelId="{6C1C32F4-E315-4446-B9DC-07DEFC7498D4}">
      <dsp:nvSpPr>
        <dsp:cNvPr id="0" name=""/>
        <dsp:cNvSpPr/>
      </dsp:nvSpPr>
      <dsp:spPr>
        <a:xfrm>
          <a:off x="277773" y="2472257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</a:t>
          </a:r>
        </a:p>
      </dsp:txBody>
      <dsp:txXfrm>
        <a:off x="277773" y="2472257"/>
        <a:ext cx="1103461" cy="551730"/>
      </dsp:txXfrm>
    </dsp:sp>
    <dsp:sp modelId="{CE04449F-D6FB-4408-B3DF-A83C7F454AEC}">
      <dsp:nvSpPr>
        <dsp:cNvPr id="0" name=""/>
        <dsp:cNvSpPr/>
      </dsp:nvSpPr>
      <dsp:spPr>
        <a:xfrm>
          <a:off x="1337096" y="905341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Development</a:t>
          </a:r>
        </a:p>
      </dsp:txBody>
      <dsp:txXfrm>
        <a:off x="1337096" y="905341"/>
        <a:ext cx="1103461" cy="551730"/>
      </dsp:txXfrm>
    </dsp:sp>
    <dsp:sp modelId="{7532E539-49F2-4C37-9F16-C62FA066A92E}">
      <dsp:nvSpPr>
        <dsp:cNvPr id="0" name=""/>
        <dsp:cNvSpPr/>
      </dsp:nvSpPr>
      <dsp:spPr>
        <a:xfrm>
          <a:off x="1612961" y="1688799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</a:t>
          </a:r>
        </a:p>
      </dsp:txBody>
      <dsp:txXfrm>
        <a:off x="1612961" y="1688799"/>
        <a:ext cx="1103461" cy="551730"/>
      </dsp:txXfrm>
    </dsp:sp>
    <dsp:sp modelId="{47FD7ACC-276A-4922-8FCB-EF501C97B172}">
      <dsp:nvSpPr>
        <dsp:cNvPr id="0" name=""/>
        <dsp:cNvSpPr/>
      </dsp:nvSpPr>
      <dsp:spPr>
        <a:xfrm>
          <a:off x="1612961" y="2472257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PM</a:t>
          </a:r>
        </a:p>
      </dsp:txBody>
      <dsp:txXfrm>
        <a:off x="1612961" y="2472257"/>
        <a:ext cx="1103461" cy="551730"/>
      </dsp:txXfrm>
    </dsp:sp>
    <dsp:sp modelId="{3C374162-EA87-4C59-ADD5-7F236A15C8A2}">
      <dsp:nvSpPr>
        <dsp:cNvPr id="0" name=""/>
        <dsp:cNvSpPr/>
      </dsp:nvSpPr>
      <dsp:spPr>
        <a:xfrm>
          <a:off x="1612961" y="3255715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</a:t>
          </a:r>
        </a:p>
      </dsp:txBody>
      <dsp:txXfrm>
        <a:off x="1612961" y="3255715"/>
        <a:ext cx="1103461" cy="551730"/>
      </dsp:txXfrm>
    </dsp:sp>
    <dsp:sp modelId="{C94A9D3F-8569-4F46-8461-0190EC478339}">
      <dsp:nvSpPr>
        <dsp:cNvPr id="0" name=""/>
        <dsp:cNvSpPr/>
      </dsp:nvSpPr>
      <dsp:spPr>
        <a:xfrm>
          <a:off x="2672284" y="905341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Sales</a:t>
          </a:r>
        </a:p>
      </dsp:txBody>
      <dsp:txXfrm>
        <a:off x="2672284" y="905341"/>
        <a:ext cx="1103461" cy="551730"/>
      </dsp:txXfrm>
    </dsp:sp>
    <dsp:sp modelId="{4B514A8A-BA39-4A60-B990-50D5EE410097}">
      <dsp:nvSpPr>
        <dsp:cNvPr id="0" name=""/>
        <dsp:cNvSpPr/>
      </dsp:nvSpPr>
      <dsp:spPr>
        <a:xfrm>
          <a:off x="2948150" y="1688799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Rep</a:t>
          </a:r>
        </a:p>
      </dsp:txBody>
      <dsp:txXfrm>
        <a:off x="2948150" y="1688799"/>
        <a:ext cx="1103461" cy="551730"/>
      </dsp:txXfrm>
    </dsp:sp>
    <dsp:sp modelId="{2E680A2E-D32E-4BC8-A5D3-BC70A5146548}">
      <dsp:nvSpPr>
        <dsp:cNvPr id="0" name=""/>
        <dsp:cNvSpPr/>
      </dsp:nvSpPr>
      <dsp:spPr>
        <a:xfrm>
          <a:off x="2948150" y="2472257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Engineer</a:t>
          </a:r>
        </a:p>
      </dsp:txBody>
      <dsp:txXfrm>
        <a:off x="2948150" y="2472257"/>
        <a:ext cx="1103461" cy="551730"/>
      </dsp:txXfrm>
    </dsp:sp>
    <dsp:sp modelId="{57DF96A7-3E0E-45AE-9824-B2A9EA8F6EA0}">
      <dsp:nvSpPr>
        <dsp:cNvPr id="0" name=""/>
        <dsp:cNvSpPr/>
      </dsp:nvSpPr>
      <dsp:spPr>
        <a:xfrm>
          <a:off x="4007473" y="905341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HR</a:t>
          </a:r>
        </a:p>
      </dsp:txBody>
      <dsp:txXfrm>
        <a:off x="4007473" y="905341"/>
        <a:ext cx="1103461" cy="551730"/>
      </dsp:txXfrm>
    </dsp:sp>
    <dsp:sp modelId="{C8020013-DD14-47AA-86EA-D0872255F01A}">
      <dsp:nvSpPr>
        <dsp:cNvPr id="0" name=""/>
        <dsp:cNvSpPr/>
      </dsp:nvSpPr>
      <dsp:spPr>
        <a:xfrm>
          <a:off x="4283338" y="1688799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</a:t>
          </a:r>
        </a:p>
      </dsp:txBody>
      <dsp:txXfrm>
        <a:off x="4283338" y="1688799"/>
        <a:ext cx="1103461" cy="551730"/>
      </dsp:txXfrm>
    </dsp:sp>
    <dsp:sp modelId="{A66C0D30-5C18-499A-9989-894381A95858}">
      <dsp:nvSpPr>
        <dsp:cNvPr id="0" name=""/>
        <dsp:cNvSpPr/>
      </dsp:nvSpPr>
      <dsp:spPr>
        <a:xfrm>
          <a:off x="4283338" y="2472257"/>
          <a:ext cx="1103461" cy="551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Associate</a:t>
          </a:r>
        </a:p>
      </dsp:txBody>
      <dsp:txXfrm>
        <a:off x="4283338" y="2472257"/>
        <a:ext cx="1103461" cy="551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42B6F-08BA-41FD-B39D-F2A47CF178F5}">
      <dsp:nvSpPr>
        <dsp:cNvPr id="0" name=""/>
        <dsp:cNvSpPr/>
      </dsp:nvSpPr>
      <dsp:spPr>
        <a:xfrm>
          <a:off x="1378264" y="336909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File Share</a:t>
          </a:r>
        </a:p>
      </dsp:txBody>
      <dsp:txXfrm>
        <a:off x="1395291" y="353936"/>
        <a:ext cx="1128628" cy="547287"/>
      </dsp:txXfrm>
    </dsp:sp>
    <dsp:sp modelId="{E3C58F69-9B19-4BB5-A675-2BA2D8D3800F}">
      <dsp:nvSpPr>
        <dsp:cNvPr id="0" name=""/>
        <dsp:cNvSpPr/>
      </dsp:nvSpPr>
      <dsp:spPr>
        <a:xfrm rot="19457599">
          <a:off x="2487114" y="447128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446125"/>
        <a:ext cx="28636" cy="28636"/>
      </dsp:txXfrm>
    </dsp:sp>
    <dsp:sp modelId="{398D4584-3C72-4E4A-BC09-B7ADA87C8B7B}">
      <dsp:nvSpPr>
        <dsp:cNvPr id="0" name=""/>
        <dsp:cNvSpPr/>
      </dsp:nvSpPr>
      <dsp:spPr>
        <a:xfrm>
          <a:off x="3006020" y="2638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File1_Sales_R</a:t>
          </a:r>
        </a:p>
      </dsp:txBody>
      <dsp:txXfrm>
        <a:off x="3023047" y="19665"/>
        <a:ext cx="1128628" cy="547287"/>
      </dsp:txXfrm>
    </dsp:sp>
    <dsp:sp modelId="{6C4A5CC2-B269-48C6-9B9E-FFB8D37D6C21}">
      <dsp:nvSpPr>
        <dsp:cNvPr id="0" name=""/>
        <dsp:cNvSpPr/>
      </dsp:nvSpPr>
      <dsp:spPr>
        <a:xfrm rot="2142401">
          <a:off x="2487114" y="781400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780397"/>
        <a:ext cx="28636" cy="28636"/>
      </dsp:txXfrm>
    </dsp:sp>
    <dsp:sp modelId="{FF2F5700-5AEA-4CB3-9033-5EEB5A1F7C69}">
      <dsp:nvSpPr>
        <dsp:cNvPr id="0" name=""/>
        <dsp:cNvSpPr/>
      </dsp:nvSpPr>
      <dsp:spPr>
        <a:xfrm>
          <a:off x="3006020" y="671180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File1_Sales_Engineering_RW</a:t>
          </a:r>
        </a:p>
      </dsp:txBody>
      <dsp:txXfrm>
        <a:off x="3023047" y="688207"/>
        <a:ext cx="1128628" cy="547287"/>
      </dsp:txXfrm>
    </dsp:sp>
    <dsp:sp modelId="{AC0771DC-6FAE-4337-A2DF-572409F031DE}">
      <dsp:nvSpPr>
        <dsp:cNvPr id="0" name=""/>
        <dsp:cNvSpPr/>
      </dsp:nvSpPr>
      <dsp:spPr>
        <a:xfrm>
          <a:off x="1378264" y="1673994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Printer</a:t>
          </a:r>
        </a:p>
      </dsp:txBody>
      <dsp:txXfrm>
        <a:off x="1395291" y="1691021"/>
        <a:ext cx="1128628" cy="547287"/>
      </dsp:txXfrm>
    </dsp:sp>
    <dsp:sp modelId="{7607C849-9FC0-46C6-A4C0-C58A80E92594}">
      <dsp:nvSpPr>
        <dsp:cNvPr id="0" name=""/>
        <dsp:cNvSpPr/>
      </dsp:nvSpPr>
      <dsp:spPr>
        <a:xfrm rot="19457599">
          <a:off x="2487114" y="1784213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1783210"/>
        <a:ext cx="28636" cy="28636"/>
      </dsp:txXfrm>
    </dsp:sp>
    <dsp:sp modelId="{2DB40F54-9C40-4D28-83A5-8FFE3D06389B}">
      <dsp:nvSpPr>
        <dsp:cNvPr id="0" name=""/>
        <dsp:cNvSpPr/>
      </dsp:nvSpPr>
      <dsp:spPr>
        <a:xfrm>
          <a:off x="3006020" y="1339723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SalesPrint1</a:t>
          </a:r>
        </a:p>
      </dsp:txBody>
      <dsp:txXfrm>
        <a:off x="3023047" y="1356750"/>
        <a:ext cx="1128628" cy="547287"/>
      </dsp:txXfrm>
    </dsp:sp>
    <dsp:sp modelId="{398E6495-F763-443C-8791-6F0D71324210}">
      <dsp:nvSpPr>
        <dsp:cNvPr id="0" name=""/>
        <dsp:cNvSpPr/>
      </dsp:nvSpPr>
      <dsp:spPr>
        <a:xfrm rot="2142401">
          <a:off x="2487114" y="2118485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2117482"/>
        <a:ext cx="28636" cy="28636"/>
      </dsp:txXfrm>
    </dsp:sp>
    <dsp:sp modelId="{DB8E6EEF-BBC2-459D-8285-CAF965A2A496}">
      <dsp:nvSpPr>
        <dsp:cNvPr id="0" name=""/>
        <dsp:cNvSpPr/>
      </dsp:nvSpPr>
      <dsp:spPr>
        <a:xfrm>
          <a:off x="3006020" y="2008265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 err="1"/>
            <a:t>BannerPrinter</a:t>
          </a:r>
          <a:endParaRPr lang="en-US" sz="600" kern="1200" dirty="0"/>
        </a:p>
      </dsp:txBody>
      <dsp:txXfrm>
        <a:off x="3023047" y="2025292"/>
        <a:ext cx="1128628" cy="547287"/>
      </dsp:txXfrm>
    </dsp:sp>
    <dsp:sp modelId="{AD89B72B-5278-4F75-BEB7-2C1CB9774697}">
      <dsp:nvSpPr>
        <dsp:cNvPr id="0" name=""/>
        <dsp:cNvSpPr/>
      </dsp:nvSpPr>
      <dsp:spPr>
        <a:xfrm>
          <a:off x="1378264" y="3011079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RDP</a:t>
          </a:r>
          <a:endParaRPr lang="en-US" sz="600" kern="1200" dirty="0"/>
        </a:p>
      </dsp:txBody>
      <dsp:txXfrm>
        <a:off x="1395291" y="3028106"/>
        <a:ext cx="1128628" cy="547287"/>
      </dsp:txXfrm>
    </dsp:sp>
    <dsp:sp modelId="{D07714BB-0645-403B-A8E3-804F445789F2}">
      <dsp:nvSpPr>
        <dsp:cNvPr id="0" name=""/>
        <dsp:cNvSpPr/>
      </dsp:nvSpPr>
      <dsp:spPr>
        <a:xfrm rot="19457599">
          <a:off x="2487114" y="3121298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3120295"/>
        <a:ext cx="28636" cy="28636"/>
      </dsp:txXfrm>
    </dsp:sp>
    <dsp:sp modelId="{5F1EF99C-FF41-4E9E-A561-89BFB89FF00D}">
      <dsp:nvSpPr>
        <dsp:cNvPr id="0" name=""/>
        <dsp:cNvSpPr/>
      </dsp:nvSpPr>
      <dsp:spPr>
        <a:xfrm>
          <a:off x="3006020" y="2676808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 err="1"/>
            <a:t>RDP_ExtenralVDI</a:t>
          </a:r>
          <a:endParaRPr lang="en-US" sz="600" kern="1200" dirty="0"/>
        </a:p>
      </dsp:txBody>
      <dsp:txXfrm>
        <a:off x="3023047" y="2693835"/>
        <a:ext cx="1128628" cy="547287"/>
      </dsp:txXfrm>
    </dsp:sp>
    <dsp:sp modelId="{120EE416-8917-4284-9774-E7374146C4D3}">
      <dsp:nvSpPr>
        <dsp:cNvPr id="0" name=""/>
        <dsp:cNvSpPr/>
      </dsp:nvSpPr>
      <dsp:spPr>
        <a:xfrm rot="2142401">
          <a:off x="2487114" y="3455570"/>
          <a:ext cx="572739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572739" y="133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9165" y="3454567"/>
        <a:ext cx="28636" cy="28636"/>
      </dsp:txXfrm>
    </dsp:sp>
    <dsp:sp modelId="{1FD99F0C-94F4-4E90-9BEB-5627EA2BEAB3}">
      <dsp:nvSpPr>
        <dsp:cNvPr id="0" name=""/>
        <dsp:cNvSpPr/>
      </dsp:nvSpPr>
      <dsp:spPr>
        <a:xfrm>
          <a:off x="3006020" y="3345350"/>
          <a:ext cx="1162682" cy="581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 err="1"/>
            <a:t>RDP_SalesEngineeringTS</a:t>
          </a:r>
          <a:endParaRPr lang="en-US" sz="600" kern="1200" dirty="0"/>
        </a:p>
      </dsp:txBody>
      <dsp:txXfrm>
        <a:off x="3023047" y="3362377"/>
        <a:ext cx="1128628" cy="547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D26CC-3182-4B83-B5C6-4C9BA696AB8A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57DFC-24C7-4D4C-8792-2E8FC5BA6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8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14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796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686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121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76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2726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124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928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380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00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67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435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584FB60-D8EC-C3CD-4106-C87AE6B7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B398CFE-3BE6-11CC-C07A-C38EB090A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4698160-1102-9133-99FB-4BBD6AC92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328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A2B3F16-7799-C584-AC0E-8DDDC4B6F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3972A460-FAA6-AD38-2FC5-482B988DD8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A18D59AF-068C-4D7E-258B-7E9DF90DA2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028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11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8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5225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1766B182-48F8-2364-A982-94B48823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B79EE82-88FC-FB7C-9C21-4EAB5F39BE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9B77D50-D3B2-0336-AF5C-3D7A8771C1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701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080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294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10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036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54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135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331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7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54299" y="92525"/>
            <a:ext cx="9076200" cy="8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838209" y="125333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128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332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81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477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3685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81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6842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46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258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976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81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8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88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563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smoke">
            <a:extLst>
              <a:ext uri="{FF2B5EF4-FFF2-40B4-BE49-F238E27FC236}">
                <a16:creationId xmlns:a16="http://schemas.microsoft.com/office/drawing/2014/main" id="{1BFDFC4D-4E2F-D546-4C88-62AF41D08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48"/>
                    </a14:imgEffect>
                    <a14:imgEffect>
                      <a14:saturation sat="2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97"/>
            <a:ext cx="12192001" cy="68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08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 smoke">
            <a:extLst>
              <a:ext uri="{FF2B5EF4-FFF2-40B4-BE49-F238E27FC236}">
                <a16:creationId xmlns:a16="http://schemas.microsoft.com/office/drawing/2014/main" id="{1BFDFC4D-4E2F-D546-4C88-62AF41D08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48"/>
                    </a14:imgEffect>
                    <a14:imgEffect>
                      <a14:saturation sat="2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97"/>
            <a:ext cx="12192001" cy="68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946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902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894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00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725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481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269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0395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281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2533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9244" y="5165004"/>
            <a:ext cx="1692996" cy="169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6"/>
          <p:cNvSpPr txBox="1"/>
          <p:nvPr/>
        </p:nvSpPr>
        <p:spPr>
          <a:xfrm>
            <a:off x="1520496" y="6074474"/>
            <a:ext cx="20214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Black Hills Information Security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@BHInfoSecurity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95911" y="6281245"/>
            <a:ext cx="176329" cy="1763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6"/>
          <p:cNvSpPr/>
          <p:nvPr/>
        </p:nvSpPr>
        <p:spPr>
          <a:xfrm>
            <a:off x="1" y="0"/>
            <a:ext cx="12192000" cy="1055700"/>
          </a:xfrm>
          <a:prstGeom prst="rect">
            <a:avLst/>
          </a:prstGeom>
          <a:gradFill>
            <a:gsLst>
              <a:gs pos="0">
                <a:srgbClr val="1D242E">
                  <a:alpha val="56862"/>
                </a:srgbClr>
              </a:gs>
              <a:gs pos="7000">
                <a:srgbClr val="4C4949">
                  <a:alpha val="75686"/>
                </a:srgbClr>
              </a:gs>
              <a:gs pos="75000">
                <a:srgbClr val="262626">
                  <a:alpha val="84705"/>
                </a:srgbClr>
              </a:gs>
              <a:gs pos="88000">
                <a:srgbClr val="000000">
                  <a:alpha val="66666"/>
                </a:srgbClr>
              </a:gs>
              <a:gs pos="99000">
                <a:srgbClr val="3F3F3F"/>
              </a:gs>
              <a:gs pos="100000">
                <a:srgbClr val="3F3F3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6" descr="https://www.blackhillsinfosec.com/wp-content/uploads/2016/11/header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34320" y="0"/>
            <a:ext cx="2850858" cy="105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81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6.jp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6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.png"/><Relationship Id="rId11" Type="http://schemas.openxmlformats.org/officeDocument/2006/relationships/image" Target="../media/image39.sv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6.jp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png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6.jpg"/><Relationship Id="rId9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6.jp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12" Type="http://schemas.openxmlformats.org/officeDocument/2006/relationships/diagramColors" Target="../diagrams/colors2.xml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2.png"/><Relationship Id="rId1" Type="http://schemas.openxmlformats.org/officeDocument/2006/relationships/themeOverride" Target="../theme/themeOverride20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7.png"/><Relationship Id="rId15" Type="http://schemas.openxmlformats.org/officeDocument/2006/relationships/image" Target="../media/image51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6.jpg"/><Relationship Id="rId9" Type="http://schemas.openxmlformats.org/officeDocument/2006/relationships/diagramData" Target="../diagrams/data2.xml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blackhillsinfosec.com/" TargetMode="Externa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6.jp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6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8CE7D1-221B-3FA2-BFFB-AE968518B1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F7A874-E098-FF3F-F5BA-67C17864AEB1}"/>
              </a:ext>
            </a:extLst>
          </p:cNvPr>
          <p:cNvSpPr/>
          <p:nvPr/>
        </p:nvSpPr>
        <p:spPr>
          <a:xfrm>
            <a:off x="1505356" y="1344739"/>
            <a:ext cx="85587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Designing AD Job Functional Security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2DECD-5060-0A1D-DB77-B05CF2C3B71C}"/>
              </a:ext>
            </a:extLst>
          </p:cNvPr>
          <p:cNvSpPr/>
          <p:nvPr/>
        </p:nvSpPr>
        <p:spPr>
          <a:xfrm>
            <a:off x="4246167" y="3321278"/>
            <a:ext cx="5275803" cy="523220"/>
          </a:xfrm>
          <a:prstGeom prst="rect">
            <a:avLst/>
          </a:prstGeom>
          <a:noFill/>
          <a:effectLst>
            <a:glow rad="254000">
              <a:srgbClr val="FF0000">
                <a:alpha val="40000"/>
              </a:srgbClr>
            </a:glow>
            <a:softEdge rad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>
                    <a:alpha val="80000"/>
                  </a:srgbClr>
                </a:solidFill>
                <a:effectLst>
                  <a:glow rad="558800">
                    <a:schemeClr val="accent1">
                      <a:lumMod val="50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One Group for Least Privilege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E252C-2B04-EA5A-70D0-A7B6CD0B32B7}"/>
              </a:ext>
            </a:extLst>
          </p:cNvPr>
          <p:cNvSpPr/>
          <p:nvPr/>
        </p:nvSpPr>
        <p:spPr>
          <a:xfrm>
            <a:off x="5208804" y="4066711"/>
            <a:ext cx="3350534" cy="523220"/>
          </a:xfrm>
          <a:prstGeom prst="rect">
            <a:avLst/>
          </a:prstGeom>
          <a:noFill/>
          <a:effectLst>
            <a:glow rad="254000">
              <a:srgbClr val="FF0000">
                <a:alpha val="40000"/>
              </a:srgbClr>
            </a:glow>
            <a:softEdge rad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>
                    <a:alpha val="80000"/>
                  </a:srgbClr>
                </a:solidFill>
                <a:effectLst>
                  <a:glow rad="558800">
                    <a:schemeClr val="accent1">
                      <a:lumMod val="50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PLOP it like its hot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4E7046-6E98-F65C-F417-28D4C03C52E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51571"/>
          <a:stretch/>
        </p:blipFill>
        <p:spPr>
          <a:xfrm>
            <a:off x="4120081" y="4163349"/>
            <a:ext cx="2177445" cy="16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5804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A78EE-95FC-14CA-A451-7267AABA4C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B281A-0B6E-D81D-D627-DAFF4F606DD8}"/>
              </a:ext>
            </a:extLst>
          </p:cNvPr>
          <p:cNvSpPr txBox="1"/>
          <p:nvPr/>
        </p:nvSpPr>
        <p:spPr>
          <a:xfrm rot="16200000">
            <a:off x="-2148570" y="3001010"/>
            <a:ext cx="5035805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Active Directory Best Practices That Frustrate Attackers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https://www.youtube.com/watch?v=SdNPUhzYTUc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A082-B193-D5CF-562C-01D57A4D1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1" y="744718"/>
            <a:ext cx="8679075" cy="48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362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7035BA-3E35-8ED8-224D-333706B81C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B281A-0B6E-D81D-D627-DAFF4F606DD8}"/>
              </a:ext>
            </a:extLst>
          </p:cNvPr>
          <p:cNvSpPr txBox="1"/>
          <p:nvPr/>
        </p:nvSpPr>
        <p:spPr>
          <a:xfrm rot="16200000">
            <a:off x="-2148570" y="3001010"/>
            <a:ext cx="5035805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Active Directory Best Practices That Frustrate Attackers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https://www.youtube.com/watch?v=SdNPUhzYTUc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A082-B193-D5CF-562C-01D57A4D1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1" y="744718"/>
            <a:ext cx="8679075" cy="48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49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B0FF7-2D7A-8375-43FA-2955E55DEE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B281A-0B6E-D81D-D627-DAFF4F606DD8}"/>
              </a:ext>
            </a:extLst>
          </p:cNvPr>
          <p:cNvSpPr txBox="1"/>
          <p:nvPr/>
        </p:nvSpPr>
        <p:spPr>
          <a:xfrm rot="16200000">
            <a:off x="-2148570" y="3001010"/>
            <a:ext cx="5035805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Active Directory Best Practices That Frustrate Attackers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https://www.youtube.com/watch?v=SdNPUhzYTUc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A082-B193-D5CF-562C-01D57A4D1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2" y="744718"/>
            <a:ext cx="8679073" cy="48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3732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7C94-DCCB-36CB-E59D-F16A81C4B6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B281A-0B6E-D81D-D627-DAFF4F606DD8}"/>
              </a:ext>
            </a:extLst>
          </p:cNvPr>
          <p:cNvSpPr txBox="1"/>
          <p:nvPr/>
        </p:nvSpPr>
        <p:spPr>
          <a:xfrm rot="16200000">
            <a:off x="-2148570" y="3001010"/>
            <a:ext cx="5035805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Active Directory Best Practices That Frustrate Attackers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https://www.youtube.com/watch?v=SdNPUhzYTUc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A082-B193-D5CF-562C-01D57A4D1C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412" y="744718"/>
            <a:ext cx="8679073" cy="48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7853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F1ACE-3F3F-3988-546D-2BD50D8EE6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Relationships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3795963" y="3072059"/>
            <a:ext cx="7345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Human Resources</a:t>
            </a: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Department Managers</a:t>
            </a: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…But mostly, HR.</a:t>
            </a:r>
          </a:p>
        </p:txBody>
      </p:sp>
      <p:pic>
        <p:nvPicPr>
          <p:cNvPr id="7" name="Picture 6" descr="Person writing on board">
            <a:extLst>
              <a:ext uri="{FF2B5EF4-FFF2-40B4-BE49-F238E27FC236}">
                <a16:creationId xmlns:a16="http://schemas.microsoft.com/office/drawing/2014/main" id="{5DD97993-EC28-B81E-E23D-94BE0E8CB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03" y="722161"/>
            <a:ext cx="3080686" cy="2053791"/>
          </a:xfrm>
          <a:prstGeom prst="rect">
            <a:avLst/>
          </a:prstGeom>
        </p:spPr>
      </p:pic>
      <p:pic>
        <p:nvPicPr>
          <p:cNvPr id="9" name="Picture 8" descr="People at work">
            <a:extLst>
              <a:ext uri="{FF2B5EF4-FFF2-40B4-BE49-F238E27FC236}">
                <a16:creationId xmlns:a16="http://schemas.microsoft.com/office/drawing/2014/main" id="{817C1DF0-B3C8-F293-8980-6B98E6088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02" y="2878563"/>
            <a:ext cx="3525566" cy="20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868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AE8244-342A-C0FC-6A28-4C97E1B5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 1/4</a:t>
            </a:r>
            <a:b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Job Functions (Users)</a:t>
            </a: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2365275" y="3062631"/>
            <a:ext cx="70745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Define Job Functions, Departments, Regions, Units, Etc</a:t>
            </a:r>
          </a:p>
          <a:p>
            <a:br>
              <a:rPr lang="en-US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  <a:latin typeface="+mj-lt"/>
              </a:rPr>
              <a:t>Design Job Functional Hierarchical Group Structure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Assign Membership.  User gets 1 group.  (…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kinda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8" name="Picture 7" descr="Customer service man frustrated">
            <a:extLst>
              <a:ext uri="{FF2B5EF4-FFF2-40B4-BE49-F238E27FC236}">
                <a16:creationId xmlns:a16="http://schemas.microsoft.com/office/drawing/2014/main" id="{61C5148B-64A0-552C-9707-70D60042C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5" y="3739340"/>
            <a:ext cx="1828441" cy="1817756"/>
          </a:xfrm>
          <a:prstGeom prst="rect">
            <a:avLst/>
          </a:prstGeom>
        </p:spPr>
      </p:pic>
      <p:pic>
        <p:nvPicPr>
          <p:cNvPr id="9" name="Picture 8" descr="Elderly woman on phone">
            <a:extLst>
              <a:ext uri="{FF2B5EF4-FFF2-40B4-BE49-F238E27FC236}">
                <a16:creationId xmlns:a16="http://schemas.microsoft.com/office/drawing/2014/main" id="{99F3B5B7-1B7C-EA95-78A6-A0F798484D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07" y="1214288"/>
            <a:ext cx="1023922" cy="2646485"/>
          </a:xfrm>
          <a:prstGeom prst="rect">
            <a:avLst/>
          </a:prstGeom>
        </p:spPr>
      </p:pic>
      <p:pic>
        <p:nvPicPr>
          <p:cNvPr id="10" name="Picture 9" descr="Businessman confused">
            <a:extLst>
              <a:ext uri="{FF2B5EF4-FFF2-40B4-BE49-F238E27FC236}">
                <a16:creationId xmlns:a16="http://schemas.microsoft.com/office/drawing/2014/main" id="{06D6AC69-DE03-4CE5-543A-3193651E4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8" y="460308"/>
            <a:ext cx="642751" cy="2103465"/>
          </a:xfrm>
          <a:prstGeom prst="rect">
            <a:avLst/>
          </a:prstGeom>
        </p:spPr>
      </p:pic>
      <p:pic>
        <p:nvPicPr>
          <p:cNvPr id="11" name="Picture 10" descr="Young boy thumbs up">
            <a:extLst>
              <a:ext uri="{FF2B5EF4-FFF2-40B4-BE49-F238E27FC236}">
                <a16:creationId xmlns:a16="http://schemas.microsoft.com/office/drawing/2014/main" id="{108623C5-8717-87FB-6335-1B9EBD80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775" flipH="1">
            <a:off x="9290344" y="3771419"/>
            <a:ext cx="1250407" cy="2607287"/>
          </a:xfrm>
          <a:prstGeom prst="rect">
            <a:avLst/>
          </a:prstGeom>
        </p:spPr>
      </p:pic>
      <p:pic>
        <p:nvPicPr>
          <p:cNvPr id="12" name="Picture 11" descr="Young chinse boy raising a finger">
            <a:extLst>
              <a:ext uri="{FF2B5EF4-FFF2-40B4-BE49-F238E27FC236}">
                <a16:creationId xmlns:a16="http://schemas.microsoft.com/office/drawing/2014/main" id="{57D02A25-CB70-7BA4-C01B-8FB1DC5C1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89" y="3882053"/>
            <a:ext cx="784417" cy="2506695"/>
          </a:xfrm>
          <a:prstGeom prst="rect">
            <a:avLst/>
          </a:prstGeom>
        </p:spPr>
      </p:pic>
      <p:pic>
        <p:nvPicPr>
          <p:cNvPr id="13" name="Picture 12" descr="Young school girl smiling with phone">
            <a:extLst>
              <a:ext uri="{FF2B5EF4-FFF2-40B4-BE49-F238E27FC236}">
                <a16:creationId xmlns:a16="http://schemas.microsoft.com/office/drawing/2014/main" id="{DD09AA98-19DE-7106-1768-C11E3D7914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66" y="3860773"/>
            <a:ext cx="675930" cy="2549254"/>
          </a:xfrm>
          <a:prstGeom prst="rect">
            <a:avLst/>
          </a:prstGeom>
        </p:spPr>
      </p:pic>
      <p:pic>
        <p:nvPicPr>
          <p:cNvPr id="14" name="Picture 13" descr="Doctor thumbs up">
            <a:extLst>
              <a:ext uri="{FF2B5EF4-FFF2-40B4-BE49-F238E27FC236}">
                <a16:creationId xmlns:a16="http://schemas.microsoft.com/office/drawing/2014/main" id="{F65BFF91-47FF-F8E9-CCF6-A643535CB0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1" y="338121"/>
            <a:ext cx="1184165" cy="31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96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FE20F-4E79-685E-C069-60DAD01A0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 2/4</a:t>
            </a:r>
            <a:b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Resources (Security)</a:t>
            </a: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2365275" y="3062632"/>
            <a:ext cx="73452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Define Resources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Design Resource Group Hierarchical Structure</a:t>
            </a:r>
            <a:br>
              <a:rPr lang="en-US" sz="1600" dirty="0">
                <a:solidFill>
                  <a:schemeClr val="bg1"/>
                </a:solidFill>
                <a:latin typeface="+mj-lt"/>
              </a:rPr>
            </a:br>
            <a:br>
              <a:rPr lang="en-US" sz="1600" dirty="0">
                <a:solidFill>
                  <a:schemeClr val="bg1"/>
                </a:solidFill>
                <a:latin typeface="+mj-lt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</a:rPr>
              <a:t>Apply Resource Group (Security) to ACLs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phic 8" descr="Computer with solid fill">
            <a:extLst>
              <a:ext uri="{FF2B5EF4-FFF2-40B4-BE49-F238E27FC236}">
                <a16:creationId xmlns:a16="http://schemas.microsoft.com/office/drawing/2014/main" id="{96458AD6-E567-8E6F-8D42-0B406A5E1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80627" y="3796873"/>
            <a:ext cx="914400" cy="914400"/>
          </a:xfrm>
          <a:prstGeom prst="rect">
            <a:avLst/>
          </a:prstGeom>
        </p:spPr>
      </p:pic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A3EDD8C8-792B-F1BE-1B4A-EE4E89051F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19645" y="3832208"/>
            <a:ext cx="914400" cy="914400"/>
          </a:xfrm>
          <a:prstGeom prst="rect">
            <a:avLst/>
          </a:prstGeom>
        </p:spPr>
      </p:pic>
      <p:pic>
        <p:nvPicPr>
          <p:cNvPr id="13" name="Graphic 12" descr="Database with solid fill">
            <a:extLst>
              <a:ext uri="{FF2B5EF4-FFF2-40B4-BE49-F238E27FC236}">
                <a16:creationId xmlns:a16="http://schemas.microsoft.com/office/drawing/2014/main" id="{8ACFE8DD-DBF5-EEC5-BD03-68F0AF87AE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94544" y="3842460"/>
            <a:ext cx="914400" cy="914400"/>
          </a:xfrm>
          <a:prstGeom prst="rect">
            <a:avLst/>
          </a:prstGeom>
        </p:spPr>
      </p:pic>
      <p:pic>
        <p:nvPicPr>
          <p:cNvPr id="17" name="Graphic 16" descr="Printer with solid fill">
            <a:extLst>
              <a:ext uri="{FF2B5EF4-FFF2-40B4-BE49-F238E27FC236}">
                <a16:creationId xmlns:a16="http://schemas.microsoft.com/office/drawing/2014/main" id="{395490AD-DF63-55D7-1BE2-02366ED01B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41609" y="37968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6740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1B420-1D00-864D-2317-B2F9AE6CB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806104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 3/4</a:t>
            </a:r>
            <a:b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Privilege Investigation</a:t>
            </a: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2365275" y="3062632"/>
            <a:ext cx="73452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Investigate Resources –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Who needs this resourc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e (Security)?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Identify overlap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Does everyone need this resource?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Does just one job functions need this resource?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Does one/many departments need this function?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Identify the </a:t>
            </a:r>
            <a:r>
              <a:rPr lang="en-US" sz="1600" dirty="0">
                <a:solidFill>
                  <a:srgbClr val="FFFF00"/>
                </a:solidFill>
                <a:latin typeface="+mj-lt"/>
              </a:rPr>
              <a:t>largest unrolled User Group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requiring privilege that does </a:t>
            </a:r>
            <a:r>
              <a:rPr lang="en-US" sz="1600" dirty="0">
                <a:solidFill>
                  <a:srgbClr val="FFFF00"/>
                </a:solidFill>
                <a:latin typeface="+mj-lt"/>
              </a:rPr>
              <a:t>not violate </a:t>
            </a:r>
            <a:r>
              <a:rPr lang="en-US" sz="1600" dirty="0" err="1">
                <a:solidFill>
                  <a:srgbClr val="FFFF00"/>
                </a:solidFill>
                <a:latin typeface="+mj-lt"/>
              </a:rPr>
              <a:t>PoLP</a:t>
            </a:r>
            <a:r>
              <a:rPr lang="en-US" sz="1600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endParaRPr lang="en-US" sz="1600" dirty="0">
              <a:solidFill>
                <a:schemeClr val="bg1"/>
              </a:solidFill>
              <a:latin typeface="+mj-lt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Assign Job Functional (User) Groups -&gt; Resource (Security)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EED6F-BF5B-BC72-B098-D92B4955E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508" y="748380"/>
            <a:ext cx="3553357" cy="204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7669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7DCCD-364B-035C-086F-BDD8DB3CE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843811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 4/4 Apply Permissions to ACLs</a:t>
            </a:r>
            <a:endParaRPr sz="3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C2D431-5A95-980E-E458-56F62DF50912}"/>
              </a:ext>
            </a:extLst>
          </p:cNvPr>
          <p:cNvSpPr txBox="1"/>
          <p:nvPr/>
        </p:nvSpPr>
        <p:spPr>
          <a:xfrm>
            <a:off x="2365275" y="3062631"/>
            <a:ext cx="6278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Assign membership of the identified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largest unrolled user group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that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did not violate </a:t>
            </a:r>
            <a:r>
              <a:rPr lang="en-US" sz="2000" dirty="0" err="1">
                <a:solidFill>
                  <a:srgbClr val="FFFF00"/>
                </a:solidFill>
                <a:latin typeface="+mj-lt"/>
              </a:rPr>
              <a:t>PoLP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to the respective resource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security group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Assign Job Functional (User) Groups -&gt; Resource (Security)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6DD8F-D0ED-777C-750D-3701084E0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781" y="510139"/>
            <a:ext cx="2801203" cy="37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50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5255D-9D77-2C26-FFBD-846DC648A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250912" y="191117"/>
            <a:ext cx="6079550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Job Function -&gt; Groups</a:t>
            </a: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FA7F6A4-B2FE-DD1E-5AE6-0AA8483CF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198531"/>
              </p:ext>
            </p:extLst>
          </p:nvPr>
        </p:nvGraphicFramePr>
        <p:xfrm>
          <a:off x="317501" y="1530694"/>
          <a:ext cx="5388708" cy="3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005817-DCA9-3687-9DA7-858D117F1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231349"/>
              </p:ext>
            </p:extLst>
          </p:nvPr>
        </p:nvGraphicFramePr>
        <p:xfrm>
          <a:off x="8983297" y="1530693"/>
          <a:ext cx="2789604" cy="2280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9604">
                  <a:extLst>
                    <a:ext uri="{9D8B030D-6E8A-4147-A177-3AD203B41FA5}">
                      <a16:colId xmlns:a16="http://schemas.microsoft.com/office/drawing/2014/main" val="14435982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Accounting 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732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Accounting 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3527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Development PM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58013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Development 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79780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Development DEV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47761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Sales Rep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66529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Sales Engineer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56563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HR Director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349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HR Associate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86461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D91EB3E-308D-3996-B1D2-D376430DE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29087"/>
              </p:ext>
            </p:extLst>
          </p:nvPr>
        </p:nvGraphicFramePr>
        <p:xfrm>
          <a:off x="6485793" y="2797518"/>
          <a:ext cx="1960684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0684">
                  <a:extLst>
                    <a:ext uri="{9D8B030D-6E8A-4147-A177-3AD203B41FA5}">
                      <a16:colId xmlns:a16="http://schemas.microsoft.com/office/drawing/2014/main" val="244908026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Accounting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988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Development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2060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Sales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1710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All HR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2146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94652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08BE72-E597-C658-F2AD-0C35A9DDE5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ACA5D-8B75-46A9-EB0A-A255490381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0069" y="1772140"/>
            <a:ext cx="1980485" cy="2521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96B846-6DCB-26EB-22E0-0973126FC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8141" y="1736757"/>
            <a:ext cx="1960889" cy="255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Google Shape;58;p13">
            <a:extLst>
              <a:ext uri="{FF2B5EF4-FFF2-40B4-BE49-F238E27FC236}">
                <a16:creationId xmlns:a16="http://schemas.microsoft.com/office/drawing/2014/main" id="{B37D392B-A8F8-240B-0339-B23135760D15}"/>
              </a:ext>
            </a:extLst>
          </p:cNvPr>
          <p:cNvSpPr/>
          <p:nvPr/>
        </p:nvSpPr>
        <p:spPr>
          <a:xfrm>
            <a:off x="1810754" y="1738563"/>
            <a:ext cx="187692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Us -&gt;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797C3-FB1D-4CCF-F079-FAE7BBF9AC73}"/>
              </a:ext>
            </a:extLst>
          </p:cNvPr>
          <p:cNvSpPr txBox="1"/>
          <p:nvPr/>
        </p:nvSpPr>
        <p:spPr>
          <a:xfrm>
            <a:off x="7827120" y="4293244"/>
            <a:ext cx="2257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+mj-lt"/>
              </a:rPr>
              <a:t>“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Typo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Sympathizer”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FFE2F2-9382-4365-EFFB-B3BCB4E91496}"/>
              </a:ext>
            </a:extLst>
          </p:cNvPr>
          <p:cNvSpPr txBox="1"/>
          <p:nvPr/>
        </p:nvSpPr>
        <p:spPr>
          <a:xfrm>
            <a:off x="5037760" y="4293244"/>
            <a:ext cx="1486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</a:rPr>
              <a:t>“Middle Manager”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AE71AB-5315-893C-05F4-DE15335A25CD}"/>
              </a:ext>
            </a:extLst>
          </p:cNvPr>
          <p:cNvSpPr txBox="1"/>
          <p:nvPr/>
        </p:nvSpPr>
        <p:spPr>
          <a:xfrm>
            <a:off x="1080490" y="4589931"/>
            <a:ext cx="763982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strike="sngStrike" dirty="0">
                <a:solidFill>
                  <a:schemeClr val="bg1"/>
                </a:solidFill>
                <a:latin typeface="+mj-lt"/>
              </a:rPr>
              <a:t>https://www.google.com/search?q=jordan+drysdale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https://www.google.com/search?q=jordan+drysdale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photographer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r>
              <a:rPr lang="en-US" sz="1800" dirty="0">
                <a:solidFill>
                  <a:schemeClr val="bg1"/>
                </a:solidFill>
                <a:latin typeface="+mj-lt"/>
              </a:rPr>
              <a:t>https://www.google.com/search?q=kent+ickler</a:t>
            </a:r>
            <a:br>
              <a:rPr lang="en-US" sz="1800" dirty="0">
                <a:solidFill>
                  <a:schemeClr val="bg1"/>
                </a:solidFill>
                <a:latin typeface="+mj-lt"/>
              </a:rPr>
            </a:b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63038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CD2C87D8-0B61-0430-A7FF-42E6E7C3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4ED8F-2B91-5232-DDDA-468CB611B0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662B20-50F0-99E6-54FE-E048AF28C9A7}"/>
              </a:ext>
            </a:extLst>
          </p:cNvPr>
          <p:cNvSpPr/>
          <p:nvPr/>
        </p:nvSpPr>
        <p:spPr>
          <a:xfrm>
            <a:off x="710430" y="2138670"/>
            <a:ext cx="10225454" cy="40655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82B787AC-3065-4BE0-5E7C-A773BA2E3B31}"/>
              </a:ext>
            </a:extLst>
          </p:cNvPr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>
            <a:extLst>
              <a:ext uri="{FF2B5EF4-FFF2-40B4-BE49-F238E27FC236}">
                <a16:creationId xmlns:a16="http://schemas.microsoft.com/office/drawing/2014/main" id="{C41B854A-12A2-9C69-B64C-B8F105195EC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8F9426EB-760E-57DA-50D4-44574552742E}"/>
              </a:ext>
            </a:extLst>
          </p:cNvPr>
          <p:cNvSpPr/>
          <p:nvPr/>
        </p:nvSpPr>
        <p:spPr>
          <a:xfrm>
            <a:off x="250912" y="191117"/>
            <a:ext cx="6079550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Example – Sales Engineer</a:t>
            </a: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D1EB5D61-A8A0-DCE6-35F5-8C679400D74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F57CD0-4D14-92EF-5FEA-28436B9FE710}"/>
              </a:ext>
            </a:extLst>
          </p:cNvPr>
          <p:cNvSpPr txBox="1"/>
          <p:nvPr/>
        </p:nvSpPr>
        <p:spPr>
          <a:xfrm>
            <a:off x="598021" y="1682130"/>
            <a:ext cx="734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Bill Smith, Sales Engineer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6360E-CA72-E94A-5A3B-2E2E23824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98" y="2352422"/>
            <a:ext cx="3923809" cy="181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31C7D-6BF4-FDAB-230D-C8A8621F4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0687" y="4589931"/>
            <a:ext cx="3771429" cy="13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DE861-37E4-53E6-A43B-0C03318D85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6038" y="2880901"/>
            <a:ext cx="3790476" cy="1390476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283E4A86-39B2-99C2-4F79-E5B3954D32DF}"/>
              </a:ext>
            </a:extLst>
          </p:cNvPr>
          <p:cNvSpPr/>
          <p:nvPr/>
        </p:nvSpPr>
        <p:spPr>
          <a:xfrm rot="2205120">
            <a:off x="2243402" y="3966286"/>
            <a:ext cx="1143000" cy="843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09C8A07-3329-A5AD-B0CF-585161F3ED30}"/>
              </a:ext>
            </a:extLst>
          </p:cNvPr>
          <p:cNvSpPr/>
          <p:nvPr/>
        </p:nvSpPr>
        <p:spPr>
          <a:xfrm rot="17870550">
            <a:off x="5850572" y="4451913"/>
            <a:ext cx="1143000" cy="843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EAC08-064C-5E69-7D86-4C3F5D6FD7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5760" y="369342"/>
            <a:ext cx="2200124" cy="164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312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1BBC1031-3F0A-203B-A0C5-765ED170C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7329F-EBA1-4AD7-8448-20DD3B0208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FCC20BEE-E3E4-C905-8145-4F88E208651C}"/>
              </a:ext>
            </a:extLst>
          </p:cNvPr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>
            <a:extLst>
              <a:ext uri="{FF2B5EF4-FFF2-40B4-BE49-F238E27FC236}">
                <a16:creationId xmlns:a16="http://schemas.microsoft.com/office/drawing/2014/main" id="{B330201C-D9CD-F51B-2699-14844626659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0B3B8612-E9AD-27CC-658C-3DD0B2985A26}"/>
              </a:ext>
            </a:extLst>
          </p:cNvPr>
          <p:cNvSpPr/>
          <p:nvPr/>
        </p:nvSpPr>
        <p:spPr>
          <a:xfrm>
            <a:off x="250912" y="191117"/>
            <a:ext cx="6079550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Security Groups</a:t>
            </a: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C4AA377-905F-A3AD-63BC-1A9F8995987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C52C21-C9B9-11A3-9494-B1C1A4BC02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801549"/>
              </p:ext>
            </p:extLst>
          </p:nvPr>
        </p:nvGraphicFramePr>
        <p:xfrm>
          <a:off x="-385883" y="1893733"/>
          <a:ext cx="5546968" cy="3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8FDF6AD-336E-8624-8E84-D00958B201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9964" y="3320687"/>
            <a:ext cx="3761905" cy="1838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7F208A-3D2E-44D9-ADDD-C953E3D389B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55"/>
          <a:stretch/>
        </p:blipFill>
        <p:spPr>
          <a:xfrm>
            <a:off x="3963002" y="1442772"/>
            <a:ext cx="3761905" cy="16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1F3A5B-6BF5-7553-E1CC-7A932D41AD4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19423"/>
          <a:stretch/>
        </p:blipFill>
        <p:spPr>
          <a:xfrm>
            <a:off x="5904832" y="5263077"/>
            <a:ext cx="3780952" cy="1396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C9324-87ED-D065-1D99-EB41820878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14499" y="198255"/>
            <a:ext cx="2432479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6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03520-08BC-AFFC-88EA-C9A7E4AEA6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Exception Management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3795963" y="3072059"/>
            <a:ext cx="66141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Enable Service Desk to ask “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Why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” on Security Requests 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Job Function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Change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or Job Function 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Necessity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Special Projects?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Dual Job Functions?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Should HR be involved (Yes?)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Project Managers (“Data Owners”) Consent?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Upon approval Service Desk changes for entire job function.</a:t>
            </a: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Exceptions = Redefinition of Function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39AD4-4DA8-91E2-24F3-6836D37426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5639" y="264642"/>
            <a:ext cx="4242811" cy="26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632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EFEC1-9CB4-82E2-05A9-8E13FC1B5E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Reporting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3795963" y="3072059"/>
            <a:ext cx="7345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Job Title != Job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Unexpected Department / Job Function in Resource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Users with multiple Job Function Security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Resource Provisions with redundant membership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Exception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A00B5-DEEA-1C22-8E43-FA2DAE4BE5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1543" y="409448"/>
            <a:ext cx="3271002" cy="272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2134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0F7F49-73C4-2651-2470-6E933D5362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2750A-4562-FC89-34F4-924887C68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9A18C-8C53-A1E7-EDF8-4BFC2C48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630" y="1287336"/>
            <a:ext cx="10515600" cy="4351200"/>
          </a:xfrm>
        </p:spPr>
        <p:txBody>
          <a:bodyPr>
            <a:normAutofit/>
          </a:bodyPr>
          <a:lstStyle/>
          <a:p>
            <a:r>
              <a:rPr lang="en-US" dirty="0" err="1"/>
              <a:t>PLoP</a:t>
            </a:r>
            <a:r>
              <a:rPr lang="en-US" dirty="0"/>
              <a:t>/</a:t>
            </a:r>
            <a:r>
              <a:rPr lang="en-US" dirty="0" err="1"/>
              <a:t>PoLP</a:t>
            </a:r>
            <a:endParaRPr lang="en-US" dirty="0"/>
          </a:p>
          <a:p>
            <a:r>
              <a:rPr lang="en-US" dirty="0"/>
              <a:t>Easy Buttons?</a:t>
            </a:r>
          </a:p>
          <a:p>
            <a:r>
              <a:rPr lang="en-US" dirty="0"/>
              <a:t>Data Discovery/Governance</a:t>
            </a:r>
          </a:p>
          <a:p>
            <a:r>
              <a:rPr lang="en-US" dirty="0"/>
              <a:t>Inter-Departmental </a:t>
            </a:r>
            <a:br>
              <a:rPr lang="en-US" dirty="0"/>
            </a:br>
            <a:r>
              <a:rPr lang="en-US" dirty="0"/>
              <a:t>Relationships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7C69A-3267-F91E-DEBA-C4AAD6A96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05" y="3106569"/>
            <a:ext cx="6165755" cy="3413224"/>
          </a:xfrm>
          <a:prstGeom prst="rect">
            <a:avLst/>
          </a:prstGeom>
        </p:spPr>
      </p:pic>
      <p:sp>
        <p:nvSpPr>
          <p:cNvPr id="6" name="Google Shape;126;p5">
            <a:extLst>
              <a:ext uri="{FF2B5EF4-FFF2-40B4-BE49-F238E27FC236}">
                <a16:creationId xmlns:a16="http://schemas.microsoft.com/office/drawing/2014/main" id="{DFEF31FD-AEEB-EB8F-E4E8-7A9EB1A9A9E1}"/>
              </a:ext>
            </a:extLst>
          </p:cNvPr>
          <p:cNvSpPr txBox="1">
            <a:spLocks/>
          </p:cNvSpPr>
          <p:nvPr/>
        </p:nvSpPr>
        <p:spPr>
          <a:xfrm>
            <a:off x="4588933" y="1219464"/>
            <a:ext cx="6443134" cy="22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Black Hills Information Security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85800" marR="0" lvl="1" indent="-22860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5"/>
              </a:rPr>
              <a:t>http://www.blackhillsinfosec.com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685800" marR="0" lvl="1" indent="-228600" algn="l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@BHInfoSecurity</a:t>
            </a:r>
          </a:p>
        </p:txBody>
      </p:sp>
    </p:spTree>
    <p:extLst>
      <p:ext uri="{BB962C8B-B14F-4D97-AF65-F5344CB8AC3E}">
        <p14:creationId xmlns:p14="http://schemas.microsoft.com/office/powerpoint/2010/main" val="319502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AC13B-3FE7-19B3-CB84-F7DFCC050B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739956" y="265653"/>
            <a:ext cx="10515600" cy="80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</a:pPr>
            <a:r>
              <a:rPr lang="en-US" dirty="0">
                <a:latin typeface="Century Schoolbook"/>
              </a:rPr>
              <a:t>Executive Problem Statement</a:t>
            </a:r>
            <a:endParaRPr dirty="0">
              <a:latin typeface="Century Schoolbook"/>
            </a:endParaRPr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6096000" y="1135304"/>
            <a:ext cx="5967046" cy="527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lnSpc>
                <a:spcPct val="80000"/>
              </a:lnSpc>
            </a:pPr>
            <a:r>
              <a:rPr lang="en-US" sz="2400" dirty="0">
                <a:solidFill>
                  <a:srgbClr val="FFFF00"/>
                </a:solidFill>
              </a:rPr>
              <a:t>Service Desk is over-burdened </a:t>
            </a:r>
            <a:r>
              <a:rPr lang="en-US" sz="2400" dirty="0"/>
              <a:t>with many security/permissions requests</a:t>
            </a:r>
          </a:p>
          <a:p>
            <a:pPr marL="228600" indent="-228600">
              <a:lnSpc>
                <a:spcPct val="80000"/>
              </a:lnSpc>
            </a:pPr>
            <a:endParaRPr lang="en-US" sz="2400" dirty="0"/>
          </a:p>
          <a:p>
            <a:pPr marL="228600" indent="-228600">
              <a:lnSpc>
                <a:spcPct val="80000"/>
              </a:lnSpc>
            </a:pPr>
            <a:r>
              <a:rPr lang="en-US" sz="2400" dirty="0"/>
              <a:t>Service Desk has made </a:t>
            </a:r>
            <a:r>
              <a:rPr lang="en-US" sz="2400" dirty="0">
                <a:solidFill>
                  <a:srgbClr val="FFFF00"/>
                </a:solidFill>
              </a:rPr>
              <a:t>accidental/incorrect</a:t>
            </a:r>
            <a:r>
              <a:rPr lang="en-US" sz="2400" dirty="0"/>
              <a:t> security provisions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228600" indent="-228600">
              <a:lnSpc>
                <a:spcPct val="80000"/>
              </a:lnSpc>
            </a:pPr>
            <a:r>
              <a:rPr lang="en-US" sz="2400" dirty="0"/>
              <a:t>We don’t know </a:t>
            </a:r>
            <a:r>
              <a:rPr lang="en-US" sz="2400" dirty="0">
                <a:solidFill>
                  <a:srgbClr val="FFFF00"/>
                </a:solidFill>
              </a:rPr>
              <a:t>who needs what </a:t>
            </a:r>
            <a:r>
              <a:rPr lang="en-US" sz="2400" dirty="0"/>
              <a:t>access</a:t>
            </a:r>
          </a:p>
          <a:p>
            <a:pPr marL="228600" indent="-228600">
              <a:lnSpc>
                <a:spcPct val="80000"/>
              </a:lnSpc>
            </a:pPr>
            <a:endParaRPr lang="en-US" sz="2400" dirty="0"/>
          </a:p>
          <a:p>
            <a:pPr marL="228600" indent="-228600">
              <a:lnSpc>
                <a:spcPct val="80000"/>
              </a:lnSpc>
            </a:pPr>
            <a:r>
              <a:rPr lang="en-US" sz="2400" dirty="0"/>
              <a:t>We don’t align to </a:t>
            </a:r>
            <a:r>
              <a:rPr lang="en-US" sz="2400" dirty="0">
                <a:solidFill>
                  <a:srgbClr val="FFFF00"/>
                </a:solidFill>
              </a:rPr>
              <a:t>Principles of Least Privilege</a:t>
            </a:r>
          </a:p>
          <a:p>
            <a:pPr marL="228600" indent="-228600">
              <a:lnSpc>
                <a:spcPct val="80000"/>
              </a:lnSpc>
            </a:pPr>
            <a:endParaRPr lang="en-US" sz="2400" dirty="0"/>
          </a:p>
          <a:p>
            <a:pPr marL="228600" indent="-228600">
              <a:lnSpc>
                <a:spcPct val="80000"/>
              </a:lnSpc>
            </a:pPr>
            <a:r>
              <a:rPr lang="en-US" sz="2400" dirty="0"/>
              <a:t>Our Active Directory is </a:t>
            </a:r>
            <a:r>
              <a:rPr lang="en-US" sz="2400" dirty="0">
                <a:solidFill>
                  <a:srgbClr val="FFFF00"/>
                </a:solidFill>
              </a:rPr>
              <a:t>challenging to admin</a:t>
            </a:r>
          </a:p>
          <a:p>
            <a:pPr marL="228600" indent="-228600">
              <a:lnSpc>
                <a:spcPct val="80000"/>
              </a:lnSpc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</p:txBody>
      </p:sp>
      <p:pic>
        <p:nvPicPr>
          <p:cNvPr id="2" name="Picture 1" descr="Farah Batool, Wikimedia commons licensing.">
            <a:extLst>
              <a:ext uri="{FF2B5EF4-FFF2-40B4-BE49-F238E27FC236}">
                <a16:creationId xmlns:a16="http://schemas.microsoft.com/office/drawing/2014/main" id="{561345B2-F8FA-D3F4-AE20-1AF93D7A8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249" y="1208088"/>
            <a:ext cx="3870732" cy="47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6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0DAF879C-63DA-E2CD-5C59-03E3E3DA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1DC789-1D89-C029-15E6-40A70BB8B0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3291839" y="1052040"/>
            <a:ext cx="5664952" cy="55215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8A34F-9653-6293-B4E4-A8278E24C7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" y="-22710"/>
            <a:ext cx="12192000" cy="6858000"/>
          </a:xfrm>
          <a:prstGeom prst="rect">
            <a:avLst/>
          </a:prstGeom>
        </p:spPr>
      </p:pic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4EFCFAD8-3261-6573-6EE0-C79592566DF0}"/>
              </a:ext>
            </a:extLst>
          </p:cNvPr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>
            <a:extLst>
              <a:ext uri="{FF2B5EF4-FFF2-40B4-BE49-F238E27FC236}">
                <a16:creationId xmlns:a16="http://schemas.microsoft.com/office/drawing/2014/main" id="{4EDF8D40-CF35-0253-B2B4-E84817B910D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31FD3E5F-88B9-D351-083C-456BFCA63A8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205BE-3739-E6A1-001A-FAB06F6E1787}"/>
              </a:ext>
            </a:extLst>
          </p:cNvPr>
          <p:cNvSpPr txBox="1"/>
          <p:nvPr/>
        </p:nvSpPr>
        <p:spPr>
          <a:xfrm>
            <a:off x="820019" y="4355241"/>
            <a:ext cx="7345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trike="sngStrike" dirty="0">
                <a:solidFill>
                  <a:schemeClr val="bg1"/>
                </a:solidFill>
                <a:latin typeface="+mj-lt"/>
              </a:rPr>
              <a:t>PLOP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/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PoLP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>
                <a:solidFill>
                  <a:schemeClr val="bg1"/>
                </a:solidFill>
                <a:latin typeface="+mj-lt"/>
              </a:rPr>
              <a:t>Principle of Least Privilege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575A2-A082-BDCC-E496-D7B3CCFEBA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974" y="195753"/>
            <a:ext cx="5322025" cy="404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6AD4F5-C12A-9B5C-E43A-0BEE0FA50F3F}"/>
              </a:ext>
            </a:extLst>
          </p:cNvPr>
          <p:cNvSpPr txBox="1"/>
          <p:nvPr/>
        </p:nvSpPr>
        <p:spPr>
          <a:xfrm rot="16200000">
            <a:off x="-2225339" y="3541698"/>
            <a:ext cx="5190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https://learn.microsoft.com/en-us/entra/id-governance/scenarios/least-privileged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0B34F-B4B3-0E82-89CD-7484FFD3476F}"/>
              </a:ext>
            </a:extLst>
          </p:cNvPr>
          <p:cNvSpPr txBox="1"/>
          <p:nvPr/>
        </p:nvSpPr>
        <p:spPr>
          <a:xfrm>
            <a:off x="2078407" y="5081703"/>
            <a:ext cx="4848307" cy="163121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E6E6E6"/>
                </a:solidFill>
                <a:effectLst/>
                <a:latin typeface="Segoe UI" panose="020B0502040204020203" pitchFamily="34" charset="0"/>
              </a:rPr>
              <a:t>“Least privilege is a principle in identity governance that involves assigning users and groups only the minimum level of access and permissions necessary to perform their duties”</a:t>
            </a:r>
            <a:endParaRPr lang="en-US" sz="2000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0014AFB-4676-3D4D-B824-380921168C93}"/>
              </a:ext>
            </a:extLst>
          </p:cNvPr>
          <p:cNvSpPr/>
          <p:nvPr/>
        </p:nvSpPr>
        <p:spPr>
          <a:xfrm rot="16200000">
            <a:off x="2790063" y="3526863"/>
            <a:ext cx="905607" cy="52165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D7EEE1-1C48-93A8-1F72-5D96BA379B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9342" y="92039"/>
            <a:ext cx="4333213" cy="66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6272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5E548-F992-90BE-CE60-702D1CEE84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Job Functional Security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3795963" y="3072059"/>
            <a:ext cx="7345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Job (Function) Determines your Security Context</a:t>
            </a:r>
          </a:p>
        </p:txBody>
      </p:sp>
      <p:pic>
        <p:nvPicPr>
          <p:cNvPr id="4" name="Picture 3" descr="Customer service man frustrated">
            <a:extLst>
              <a:ext uri="{FF2B5EF4-FFF2-40B4-BE49-F238E27FC236}">
                <a16:creationId xmlns:a16="http://schemas.microsoft.com/office/drawing/2014/main" id="{26BEDBA2-F381-F296-D82A-091CE472B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6" y="3681053"/>
            <a:ext cx="1828441" cy="1817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B73A2D-5EC6-09FC-5069-E50C7C91F337}"/>
              </a:ext>
            </a:extLst>
          </p:cNvPr>
          <p:cNvSpPr txBox="1"/>
          <p:nvPr/>
        </p:nvSpPr>
        <p:spPr>
          <a:xfrm>
            <a:off x="652829" y="5507633"/>
            <a:ext cx="2450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Noah, Service Desk Analyst, gets Service Desk Analyst Security Context</a:t>
            </a:r>
          </a:p>
        </p:txBody>
      </p:sp>
      <p:pic>
        <p:nvPicPr>
          <p:cNvPr id="10" name="Picture 9" descr="Elderly woman on phone">
            <a:extLst>
              <a:ext uri="{FF2B5EF4-FFF2-40B4-BE49-F238E27FC236}">
                <a16:creationId xmlns:a16="http://schemas.microsoft.com/office/drawing/2014/main" id="{82C12976-8711-72E4-8617-F8850BC8A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02" y="3686111"/>
            <a:ext cx="1023922" cy="2646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AA3568-4602-9552-51C9-FF4773C6C698}"/>
              </a:ext>
            </a:extLst>
          </p:cNvPr>
          <p:cNvSpPr txBox="1"/>
          <p:nvPr/>
        </p:nvSpPr>
        <p:spPr>
          <a:xfrm>
            <a:off x="4471429" y="3823766"/>
            <a:ext cx="2450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Mary, Logistics Coordinator,  gets Logistics Coordinator Security Context</a:t>
            </a:r>
          </a:p>
        </p:txBody>
      </p:sp>
      <p:pic>
        <p:nvPicPr>
          <p:cNvPr id="15" name="Picture 14" descr="Businessman confused">
            <a:extLst>
              <a:ext uri="{FF2B5EF4-FFF2-40B4-BE49-F238E27FC236}">
                <a16:creationId xmlns:a16="http://schemas.microsoft.com/office/drawing/2014/main" id="{79FBD4D2-1634-F5E3-44EC-0EFA45B1B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99" y="402021"/>
            <a:ext cx="642751" cy="2103465"/>
          </a:xfrm>
          <a:prstGeom prst="rect">
            <a:avLst/>
          </a:prstGeom>
        </p:spPr>
      </p:pic>
      <p:pic>
        <p:nvPicPr>
          <p:cNvPr id="17" name="Picture 16" descr="Young boy thumbs up">
            <a:extLst>
              <a:ext uri="{FF2B5EF4-FFF2-40B4-BE49-F238E27FC236}">
                <a16:creationId xmlns:a16="http://schemas.microsoft.com/office/drawing/2014/main" id="{C7D1ADD7-1A28-CE67-223C-7713EC6C56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775" flipH="1">
            <a:off x="6843398" y="3724906"/>
            <a:ext cx="1250407" cy="26072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B4A947-9206-F131-A1CB-8C186BC6F1FF}"/>
              </a:ext>
            </a:extLst>
          </p:cNvPr>
          <p:cNvSpPr txBox="1"/>
          <p:nvPr/>
        </p:nvSpPr>
        <p:spPr>
          <a:xfrm>
            <a:off x="9805233" y="4038742"/>
            <a:ext cx="1829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Interns gets Intern Security “Context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8EC75B-9FAB-322D-D8BF-F624D39D520A}"/>
              </a:ext>
            </a:extLst>
          </p:cNvPr>
          <p:cNvSpPr txBox="1"/>
          <p:nvPr/>
        </p:nvSpPr>
        <p:spPr>
          <a:xfrm>
            <a:off x="9184298" y="611703"/>
            <a:ext cx="245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Sales guy gets Sales Guy Security Context</a:t>
            </a:r>
          </a:p>
        </p:txBody>
      </p:sp>
      <p:pic>
        <p:nvPicPr>
          <p:cNvPr id="21" name="Picture 20" descr="Young chinse boy raising a finger">
            <a:extLst>
              <a:ext uri="{FF2B5EF4-FFF2-40B4-BE49-F238E27FC236}">
                <a16:creationId xmlns:a16="http://schemas.microsoft.com/office/drawing/2014/main" id="{524CFFBD-F543-481B-5C55-EE8BFDAEE3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90" y="3823766"/>
            <a:ext cx="784417" cy="2506695"/>
          </a:xfrm>
          <a:prstGeom prst="rect">
            <a:avLst/>
          </a:prstGeom>
        </p:spPr>
      </p:pic>
      <p:pic>
        <p:nvPicPr>
          <p:cNvPr id="23" name="Picture 22" descr="Young school girl smiling with phone">
            <a:extLst>
              <a:ext uri="{FF2B5EF4-FFF2-40B4-BE49-F238E27FC236}">
                <a16:creationId xmlns:a16="http://schemas.microsoft.com/office/drawing/2014/main" id="{A81C20B8-D1BD-07C1-BAAC-9B83E48949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67" y="3802486"/>
            <a:ext cx="675930" cy="2549254"/>
          </a:xfrm>
          <a:prstGeom prst="rect">
            <a:avLst/>
          </a:prstGeom>
        </p:spPr>
      </p:pic>
      <p:pic>
        <p:nvPicPr>
          <p:cNvPr id="25" name="Picture 24" descr="Doctor thumbs up">
            <a:extLst>
              <a:ext uri="{FF2B5EF4-FFF2-40B4-BE49-F238E27FC236}">
                <a16:creationId xmlns:a16="http://schemas.microsoft.com/office/drawing/2014/main" id="{7F0BDB99-41D2-9541-9CB5-91CE046B85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2" y="279834"/>
            <a:ext cx="1184165" cy="31923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65A5587-A189-D7D6-6D70-FE41F228ED86}"/>
              </a:ext>
            </a:extLst>
          </p:cNvPr>
          <p:cNvSpPr txBox="1"/>
          <p:nvPr/>
        </p:nvSpPr>
        <p:spPr>
          <a:xfrm>
            <a:off x="1435077" y="427037"/>
            <a:ext cx="24423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Doctor &amp; Partner gets Doctor and Partner Security Context</a:t>
            </a:r>
          </a:p>
        </p:txBody>
      </p:sp>
    </p:spTree>
    <p:extLst>
      <p:ext uri="{BB962C8B-B14F-4D97-AF65-F5344CB8AC3E}">
        <p14:creationId xmlns:p14="http://schemas.microsoft.com/office/powerpoint/2010/main" val="45279048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21763C-6AB9-FD62-FA61-143A3C5982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Strategy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C03BB-5D37-4815-A8FA-E0B6372AB311}"/>
              </a:ext>
            </a:extLst>
          </p:cNvPr>
          <p:cNvSpPr txBox="1"/>
          <p:nvPr/>
        </p:nvSpPr>
        <p:spPr>
          <a:xfrm>
            <a:off x="4839884" y="3464169"/>
            <a:ext cx="60960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Pre-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Reqs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Define Job Functions / Roles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2000" dirty="0">
                <a:solidFill>
                  <a:schemeClr val="bg1"/>
                </a:solidFill>
                <a:latin typeface="+mj-lt"/>
              </a:rPr>
              <a:t>Define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Map Job Functions to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Manage Exceptions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Automate.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2E09B-A3BD-0C66-2B72-4A70BF2D65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7373" y="3205216"/>
            <a:ext cx="3219048" cy="3219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0F02C-5DD2-6F56-9F86-3ED9BF23C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902" y="638033"/>
            <a:ext cx="4352381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5953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26F95-F6AD-9DD3-1431-8E1AAD780E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8;p13">
            <a:extLst>
              <a:ext uri="{FF2B5EF4-FFF2-40B4-BE49-F238E27FC236}">
                <a16:creationId xmlns:a16="http://schemas.microsoft.com/office/drawing/2014/main" id="{F5ECF2FC-9C98-4D7E-A320-70F44EC6C40A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Prerequisites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C5378-6778-B69C-8BC4-229B4A1D2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7135" y="4148017"/>
            <a:ext cx="3104231" cy="918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F00B-3118-835D-F912-A731D929CA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205" y="5164325"/>
            <a:ext cx="4148795" cy="1038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49054-2C32-C4CA-F0F6-1B0545C62786}"/>
              </a:ext>
            </a:extLst>
          </p:cNvPr>
          <p:cNvSpPr txBox="1"/>
          <p:nvPr/>
        </p:nvSpPr>
        <p:spPr>
          <a:xfrm rot="16200000">
            <a:off x="-1442533" y="4266766"/>
            <a:ext cx="3592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https://www.youtube.com/results?search_query=kent+ickler+bhis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8E9BA-40D3-9596-CCA2-86DCE209B0F5}"/>
              </a:ext>
            </a:extLst>
          </p:cNvPr>
          <p:cNvSpPr txBox="1"/>
          <p:nvPr/>
        </p:nvSpPr>
        <p:spPr>
          <a:xfrm>
            <a:off x="4846721" y="3429000"/>
            <a:ext cx="734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AD Design and Management, mostly.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</a:rPr>
              <a:t>Shout-out to Western Governor’s University. 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4EF813-98F4-B397-68E7-F511277DEF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6541" y="4190146"/>
            <a:ext cx="3768324" cy="20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90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68C5-60A7-4DB4-E516-FC9A5C98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57A92-EA62-0D51-2788-FCFC39841875}"/>
              </a:ext>
            </a:extLst>
          </p:cNvPr>
          <p:cNvSpPr txBox="1"/>
          <p:nvPr/>
        </p:nvSpPr>
        <p:spPr>
          <a:xfrm>
            <a:off x="2534021" y="2941840"/>
            <a:ext cx="43880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Prepare your eyes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Slide contrast change next slide.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1DCDA-2E6E-45D8-941D-D495CA06DF2D}"/>
              </a:ext>
            </a:extLst>
          </p:cNvPr>
          <p:cNvSpPr txBox="1"/>
          <p:nvPr/>
        </p:nvSpPr>
        <p:spPr>
          <a:xfrm>
            <a:off x="3695544" y="3943600"/>
            <a:ext cx="87289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5 Slides from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“Active Directory Best Practices to Frustrate Attackers”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E1E9D-9662-461A-486F-EE25454F97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4417" y="4589931"/>
            <a:ext cx="3434764" cy="1925304"/>
          </a:xfrm>
          <a:prstGeom prst="rect">
            <a:avLst/>
          </a:prstGeom>
        </p:spPr>
      </p:pic>
      <p:sp>
        <p:nvSpPr>
          <p:cNvPr id="13" name="Google Shape;58;p13">
            <a:extLst>
              <a:ext uri="{FF2B5EF4-FFF2-40B4-BE49-F238E27FC236}">
                <a16:creationId xmlns:a16="http://schemas.microsoft.com/office/drawing/2014/main" id="{93F92CA8-5C7D-ACD3-0618-2C31D07EDFF0}"/>
              </a:ext>
            </a:extLst>
          </p:cNvPr>
          <p:cNvSpPr/>
          <p:nvPr/>
        </p:nvSpPr>
        <p:spPr>
          <a:xfrm>
            <a:off x="1810754" y="1738563"/>
            <a:ext cx="5111335" cy="11400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5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Prerequisites</a:t>
            </a:r>
            <a:endParaRPr sz="42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A312CF-8374-6289-5EED-00CE534402D8}"/>
              </a:ext>
            </a:extLst>
          </p:cNvPr>
          <p:cNvSpPr txBox="1"/>
          <p:nvPr/>
        </p:nvSpPr>
        <p:spPr>
          <a:xfrm rot="16200000">
            <a:off x="-2865396" y="3047971"/>
            <a:ext cx="6212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https://www.youtube.com/watch?v=SdNPUhzYTUc</a:t>
            </a:r>
          </a:p>
        </p:txBody>
      </p:sp>
    </p:spTree>
    <p:extLst>
      <p:ext uri="{BB962C8B-B14F-4D97-AF65-F5344CB8AC3E}">
        <p14:creationId xmlns:p14="http://schemas.microsoft.com/office/powerpoint/2010/main" val="29716880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689BD-A7D9-24C7-368F-3F79E0AD3E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86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4"/>
            <a:ext cx="12192000" cy="6858000"/>
          </a:xfrm>
          <a:prstGeom prst="rect">
            <a:avLst/>
          </a:prstGeom>
        </p:spPr>
      </p:pic>
      <p:sp>
        <p:nvSpPr>
          <p:cNvPr id="56" name="Google Shape;56;p13"/>
          <p:cNvSpPr txBox="1"/>
          <p:nvPr/>
        </p:nvSpPr>
        <p:spPr>
          <a:xfrm>
            <a:off x="30787" y="6332596"/>
            <a:ext cx="2695200" cy="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© Black Hills Information Security 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@BHInfoSecurity</a:t>
            </a:r>
            <a:endParaRPr sz="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413" y="6587996"/>
            <a:ext cx="143499" cy="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22F3C972-D128-4B97-B9B9-D512DFF2EB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0554" y="4589931"/>
            <a:ext cx="2450660" cy="2466264"/>
          </a:xfrm>
          <a:prstGeom prst="rect">
            <a:avLst/>
          </a:prstGeom>
          <a:noFill/>
          <a:ln>
            <a:noFill/>
          </a:ln>
          <a:effectLst>
            <a:glow rad="190500">
              <a:schemeClr val="tx1">
                <a:alpha val="81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B281A-0B6E-D81D-D627-DAFF4F606DD8}"/>
              </a:ext>
            </a:extLst>
          </p:cNvPr>
          <p:cNvSpPr txBox="1"/>
          <p:nvPr/>
        </p:nvSpPr>
        <p:spPr>
          <a:xfrm rot="16200000">
            <a:off x="-2148570" y="3001010"/>
            <a:ext cx="5035805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Active Directory Best Practices That Frustrate Attackers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https://www.youtube.com/watch?v=SdNPUhzYTUc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DA082-B193-D5CF-562C-01D57A4D1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410" y="744718"/>
            <a:ext cx="8679077" cy="488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1360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6A717012D7140AFE8E01AC144B263" ma:contentTypeVersion="9" ma:contentTypeDescription="Create a new document." ma:contentTypeScope="" ma:versionID="3aee502df3c2c7187bc63e3cc14ee566">
  <xsd:schema xmlns:xsd="http://www.w3.org/2001/XMLSchema" xmlns:xs="http://www.w3.org/2001/XMLSchema" xmlns:p="http://schemas.microsoft.com/office/2006/metadata/properties" xmlns:ns2="55ee62ca-463f-4f8c-b90a-f82c16d56796" xmlns:ns3="19d962ca-3a80-4a2b-965f-954f3ad74067" targetNamespace="http://schemas.microsoft.com/office/2006/metadata/properties" ma:root="true" ma:fieldsID="d6e9d375e22683823eb85cb60ac6e3a9" ns2:_="" ns3:_="">
    <xsd:import namespace="55ee62ca-463f-4f8c-b90a-f82c16d56796"/>
    <xsd:import namespace="19d962ca-3a80-4a2b-965f-954f3ad740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e62ca-463f-4f8c-b90a-f82c16d567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962ca-3a80-4a2b-965f-954f3ad740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71BC7C-54CE-4C83-A798-3718D398D37A}">
  <ds:schemaRefs>
    <ds:schemaRef ds:uri="http://schemas.microsoft.com/office/2006/documentManagement/types"/>
    <ds:schemaRef ds:uri="19d962ca-3a80-4a2b-965f-954f3ad74067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5ee62ca-463f-4f8c-b90a-f82c16d56796"/>
  </ds:schemaRefs>
</ds:datastoreItem>
</file>

<file path=customXml/itemProps2.xml><?xml version="1.0" encoding="utf-8"?>
<ds:datastoreItem xmlns:ds="http://schemas.openxmlformats.org/officeDocument/2006/customXml" ds:itemID="{8C499564-28D3-4C38-A5AB-1CF9202E2C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2DDECA-E9BD-4A77-9867-F7627BC58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ee62ca-463f-4f8c-b90a-f82c16d56796"/>
    <ds:schemaRef ds:uri="19d962ca-3a80-4a2b-965f-954f3ad740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986</Words>
  <Application>Microsoft Office PowerPoint</Application>
  <PresentationFormat>Widescreen</PresentationFormat>
  <Paragraphs>192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 Narrow</vt:lpstr>
      <vt:lpstr>Arial</vt:lpstr>
      <vt:lpstr>Calibri</vt:lpstr>
      <vt:lpstr>Century Schoolbook</vt:lpstr>
      <vt:lpstr>Segoe UI</vt:lpstr>
      <vt:lpstr>Simple Light</vt:lpstr>
      <vt:lpstr>Office Theme</vt:lpstr>
      <vt:lpstr>PowerPoint Presentation</vt:lpstr>
      <vt:lpstr>PowerPoint Presentation</vt:lpstr>
      <vt:lpstr>Executive Problem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Drysdale</dc:creator>
  <cp:lastModifiedBy>Kent Ickler</cp:lastModifiedBy>
  <cp:revision>17</cp:revision>
  <dcterms:created xsi:type="dcterms:W3CDTF">2019-09-26T19:46:53Z</dcterms:created>
  <dcterms:modified xsi:type="dcterms:W3CDTF">2024-11-20T03:05:07Z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0x0101009DA6A717012D7140AFE8E01AC144B263</vt:lpwstr>
  </property>
</Properties>
</file>