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4"/>
  </p:notesMasterIdLst>
  <p:handoutMasterIdLst>
    <p:handoutMasterId r:id="rId35"/>
  </p:handoutMasterIdLst>
  <p:sldIdLst>
    <p:sldId id="257" r:id="rId5"/>
    <p:sldId id="497" r:id="rId6"/>
    <p:sldId id="500" r:id="rId7"/>
    <p:sldId id="620" r:id="rId8"/>
    <p:sldId id="520" r:id="rId9"/>
    <p:sldId id="412" r:id="rId10"/>
    <p:sldId id="418" r:id="rId11"/>
    <p:sldId id="593" r:id="rId12"/>
    <p:sldId id="594" r:id="rId13"/>
    <p:sldId id="595" r:id="rId14"/>
    <p:sldId id="635" r:id="rId15"/>
    <p:sldId id="571" r:id="rId16"/>
    <p:sldId id="411" r:id="rId17"/>
    <p:sldId id="567" r:id="rId18"/>
    <p:sldId id="414" r:id="rId19"/>
    <p:sldId id="421" r:id="rId20"/>
    <p:sldId id="422" r:id="rId21"/>
    <p:sldId id="420" r:id="rId22"/>
    <p:sldId id="428" r:id="rId23"/>
    <p:sldId id="413" r:id="rId24"/>
    <p:sldId id="423" r:id="rId25"/>
    <p:sldId id="415" r:id="rId26"/>
    <p:sldId id="425" r:id="rId27"/>
    <p:sldId id="636" r:id="rId28"/>
    <p:sldId id="527" r:id="rId29"/>
    <p:sldId id="639" r:id="rId30"/>
    <p:sldId id="638" r:id="rId31"/>
    <p:sldId id="405" r:id="rId32"/>
    <p:sldId id="5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" id="{B6735B03-0575-4CDC-B4BF-5D487F61B7DE}">
          <p14:sldIdLst>
            <p14:sldId id="257"/>
            <p14:sldId id="497"/>
            <p14:sldId id="500"/>
            <p14:sldId id="620"/>
          </p14:sldIdLst>
        </p14:section>
        <p14:section name="Logging" id="{B8698257-AEEC-4840-BFEA-DD0040B19504}">
          <p14:sldIdLst>
            <p14:sldId id="520"/>
            <p14:sldId id="412"/>
            <p14:sldId id="418"/>
            <p14:sldId id="593"/>
            <p14:sldId id="594"/>
            <p14:sldId id="595"/>
            <p14:sldId id="635"/>
            <p14:sldId id="571"/>
            <p14:sldId id="411"/>
            <p14:sldId id="567"/>
            <p14:sldId id="414"/>
            <p14:sldId id="421"/>
            <p14:sldId id="422"/>
            <p14:sldId id="420"/>
            <p14:sldId id="428"/>
            <p14:sldId id="413"/>
            <p14:sldId id="423"/>
            <p14:sldId id="415"/>
            <p14:sldId id="425"/>
            <p14:sldId id="636"/>
          </p14:sldIdLst>
        </p14:section>
        <p14:section name="Closing" id="{5CBA20FB-BC48-4DFC-B305-F00750B359D4}">
          <p14:sldIdLst>
            <p14:sldId id="527"/>
            <p14:sldId id="639"/>
            <p14:sldId id="638"/>
            <p14:sldId id="405"/>
            <p14:sldId id="564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3BE89"/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09D92-CCE7-441E-AF1C-16B75ED24717}" v="34" dt="2023-08-31T00:05:58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0" autoAdjust="0"/>
    <p:restoredTop sz="77169" autoAdjust="0"/>
  </p:normalViewPr>
  <p:slideViewPr>
    <p:cSldViewPr snapToGrid="0">
      <p:cViewPr varScale="1">
        <p:scale>
          <a:sx n="125" d="100"/>
          <a:sy n="125" d="100"/>
        </p:scale>
        <p:origin x="106" y="7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38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Roberts" userId="68357bb78a803ac1" providerId="LiveId" clId="{4027F88F-FB2A-4B34-BA4D-3DC46E30AB47}"/>
    <pc:docChg chg="undo custSel addSld modSld sldOrd">
      <pc:chgData name="Carrie Roberts" userId="68357bb78a803ac1" providerId="LiveId" clId="{4027F88F-FB2A-4B34-BA4D-3DC46E30AB47}" dt="2022-08-14T01:40:30.967" v="487" actId="20577"/>
      <pc:docMkLst>
        <pc:docMk/>
      </pc:docMkLst>
      <pc:sldChg chg="addSp delSp modSp mod">
        <pc:chgData name="Carrie Roberts" userId="68357bb78a803ac1" providerId="LiveId" clId="{4027F88F-FB2A-4B34-BA4D-3DC46E30AB47}" dt="2022-08-14T01:09:16.134" v="291" actId="14100"/>
        <pc:sldMkLst>
          <pc:docMk/>
          <pc:sldMk cId="583923637" sldId="392"/>
        </pc:sldMkLst>
        <pc:spChg chg="add mod">
          <ac:chgData name="Carrie Roberts" userId="68357bb78a803ac1" providerId="LiveId" clId="{4027F88F-FB2A-4B34-BA4D-3DC46E30AB47}" dt="2022-08-14T01:09:04.707" v="288" actId="1076"/>
          <ac:spMkLst>
            <pc:docMk/>
            <pc:sldMk cId="583923637" sldId="392"/>
            <ac:spMk id="12" creationId="{9A2F8E49-24B5-2561-F266-D28455E8DCEC}"/>
          </ac:spMkLst>
        </pc:spChg>
        <pc:spChg chg="add mod">
          <ac:chgData name="Carrie Roberts" userId="68357bb78a803ac1" providerId="LiveId" clId="{4027F88F-FB2A-4B34-BA4D-3DC46E30AB47}" dt="2022-08-14T01:09:16.134" v="291" actId="14100"/>
          <ac:spMkLst>
            <pc:docMk/>
            <pc:sldMk cId="583923637" sldId="392"/>
            <ac:spMk id="13" creationId="{45281D30-2CBC-C636-5764-B0EA7FCBC9D4}"/>
          </ac:spMkLst>
        </pc:spChg>
        <pc:grpChg chg="del mod">
          <ac:chgData name="Carrie Roberts" userId="68357bb78a803ac1" providerId="LiveId" clId="{4027F88F-FB2A-4B34-BA4D-3DC46E30AB47}" dt="2022-08-14T01:08:20.718" v="253" actId="478"/>
          <ac:grpSpMkLst>
            <pc:docMk/>
            <pc:sldMk cId="583923637" sldId="392"/>
            <ac:grpSpMk id="40" creationId="{D2A5F466-2888-2253-AFF8-4E5AD1634918}"/>
          </ac:grpSpMkLst>
        </pc:grpChg>
        <pc:picChg chg="add mod modCrop">
          <ac:chgData name="Carrie Roberts" userId="68357bb78a803ac1" providerId="LiveId" clId="{4027F88F-FB2A-4B34-BA4D-3DC46E30AB47}" dt="2022-08-14T01:08:31.305" v="255" actId="1076"/>
          <ac:picMkLst>
            <pc:docMk/>
            <pc:sldMk cId="583923637" sldId="392"/>
            <ac:picMk id="3" creationId="{C176DC95-AADC-A8A4-24F4-0673E2DCDE91}"/>
          </ac:picMkLst>
        </pc:picChg>
        <pc:cxnChg chg="add mod">
          <ac:chgData name="Carrie Roberts" userId="68357bb78a803ac1" providerId="LiveId" clId="{4027F88F-FB2A-4B34-BA4D-3DC46E30AB47}" dt="2022-08-14T01:08:56.759" v="287" actId="14100"/>
          <ac:cxnSpMkLst>
            <pc:docMk/>
            <pc:sldMk cId="583923637" sldId="392"/>
            <ac:cxnSpMk id="8" creationId="{FAD521EB-0D75-5BAF-972C-437FDACEF130}"/>
          </ac:cxnSpMkLst>
        </pc:cxnChg>
        <pc:cxnChg chg="add mod">
          <ac:chgData name="Carrie Roberts" userId="68357bb78a803ac1" providerId="LiveId" clId="{4027F88F-FB2A-4B34-BA4D-3DC46E30AB47}" dt="2022-08-14T01:08:48.193" v="285" actId="14100"/>
          <ac:cxnSpMkLst>
            <pc:docMk/>
            <pc:sldMk cId="583923637" sldId="392"/>
            <ac:cxnSpMk id="10" creationId="{C138FAFB-94E6-CA08-98FE-C6BEEF84934B}"/>
          </ac:cxnSpMkLst>
        </pc:cxnChg>
      </pc:sldChg>
      <pc:sldChg chg="addSp delSp modSp mod">
        <pc:chgData name="Carrie Roberts" userId="68357bb78a803ac1" providerId="LiveId" clId="{4027F88F-FB2A-4B34-BA4D-3DC46E30AB47}" dt="2022-08-14T00:53:38.275" v="179" actId="14100"/>
        <pc:sldMkLst>
          <pc:docMk/>
          <pc:sldMk cId="4093375867" sldId="394"/>
        </pc:sldMkLst>
        <pc:spChg chg="add mod">
          <ac:chgData name="Carrie Roberts" userId="68357bb78a803ac1" providerId="LiveId" clId="{4027F88F-FB2A-4B34-BA4D-3DC46E30AB47}" dt="2022-08-14T00:53:38.275" v="179" actId="14100"/>
          <ac:spMkLst>
            <pc:docMk/>
            <pc:sldMk cId="4093375867" sldId="394"/>
            <ac:spMk id="8" creationId="{8629A4D4-2B49-02ED-2C6B-BDDDC4E32704}"/>
          </ac:spMkLst>
        </pc:spChg>
        <pc:grpChg chg="mod">
          <ac:chgData name="Carrie Roberts" userId="68357bb78a803ac1" providerId="LiveId" clId="{4027F88F-FB2A-4B34-BA4D-3DC46E30AB47}" dt="2022-08-14T00:52:07.397" v="173" actId="1076"/>
          <ac:grpSpMkLst>
            <pc:docMk/>
            <pc:sldMk cId="4093375867" sldId="394"/>
            <ac:grpSpMk id="25" creationId="{D10F3D66-0109-4903-90B9-66D0E288F721}"/>
          </ac:grpSpMkLst>
        </pc:grpChg>
        <pc:picChg chg="add mod modCrop">
          <ac:chgData name="Carrie Roberts" userId="68357bb78a803ac1" providerId="LiveId" clId="{4027F88F-FB2A-4B34-BA4D-3DC46E30AB47}" dt="2022-08-14T00:52:21.135" v="176" actId="1076"/>
          <ac:picMkLst>
            <pc:docMk/>
            <pc:sldMk cId="4093375867" sldId="394"/>
            <ac:picMk id="3" creationId="{A683693F-A774-CF03-3D14-A26C65E6173A}"/>
          </ac:picMkLst>
        </pc:picChg>
        <pc:picChg chg="del">
          <ac:chgData name="Carrie Roberts" userId="68357bb78a803ac1" providerId="LiveId" clId="{4027F88F-FB2A-4B34-BA4D-3DC46E30AB47}" dt="2022-08-14T00:51:30.972" v="166" actId="478"/>
          <ac:picMkLst>
            <pc:docMk/>
            <pc:sldMk cId="4093375867" sldId="394"/>
            <ac:picMk id="11" creationId="{63F75822-740F-A81B-4E6D-0EEB395C05B5}"/>
          </ac:picMkLst>
        </pc:picChg>
      </pc:sldChg>
      <pc:sldChg chg="modSp mod">
        <pc:chgData name="Carrie Roberts" userId="68357bb78a803ac1" providerId="LiveId" clId="{4027F88F-FB2A-4B34-BA4D-3DC46E30AB47}" dt="2022-08-14T00:38:10.394" v="134" actId="208"/>
        <pc:sldMkLst>
          <pc:docMk/>
          <pc:sldMk cId="608919849" sldId="395"/>
        </pc:sldMkLst>
        <pc:cxnChg chg="mod">
          <ac:chgData name="Carrie Roberts" userId="68357bb78a803ac1" providerId="LiveId" clId="{4027F88F-FB2A-4B34-BA4D-3DC46E30AB47}" dt="2022-08-14T00:38:10.394" v="134" actId="208"/>
          <ac:cxnSpMkLst>
            <pc:docMk/>
            <pc:sldMk cId="608919849" sldId="395"/>
            <ac:cxnSpMk id="15" creationId="{A37106E6-E65D-F265-35C4-407EBDF7015B}"/>
          </ac:cxnSpMkLst>
        </pc:cxnChg>
      </pc:sldChg>
      <pc:sldChg chg="addSp delSp modSp mod">
        <pc:chgData name="Carrie Roberts" userId="68357bb78a803ac1" providerId="LiveId" clId="{4027F88F-FB2A-4B34-BA4D-3DC46E30AB47}" dt="2022-08-14T00:49:27.665" v="165" actId="1076"/>
        <pc:sldMkLst>
          <pc:docMk/>
          <pc:sldMk cId="1731086180" sldId="396"/>
        </pc:sldMkLst>
        <pc:picChg chg="add mod modCrop">
          <ac:chgData name="Carrie Roberts" userId="68357bb78a803ac1" providerId="LiveId" clId="{4027F88F-FB2A-4B34-BA4D-3DC46E30AB47}" dt="2022-08-14T00:49:27.665" v="165" actId="1076"/>
          <ac:picMkLst>
            <pc:docMk/>
            <pc:sldMk cId="1731086180" sldId="396"/>
            <ac:picMk id="3" creationId="{5FDA2B52-D3B1-CAEF-7F4B-C2E26B35EAB7}"/>
          </ac:picMkLst>
        </pc:picChg>
        <pc:picChg chg="del">
          <ac:chgData name="Carrie Roberts" userId="68357bb78a803ac1" providerId="LiveId" clId="{4027F88F-FB2A-4B34-BA4D-3DC46E30AB47}" dt="2022-08-14T00:47:50.715" v="156" actId="478"/>
          <ac:picMkLst>
            <pc:docMk/>
            <pc:sldMk cId="1731086180" sldId="396"/>
            <ac:picMk id="19" creationId="{04CC7C64-2A5D-7F93-A0F3-DC58B8102346}"/>
          </ac:picMkLst>
        </pc:picChg>
      </pc:sldChg>
      <pc:sldChg chg="addSp delSp modSp mod">
        <pc:chgData name="Carrie Roberts" userId="68357bb78a803ac1" providerId="LiveId" clId="{4027F88F-FB2A-4B34-BA4D-3DC46E30AB47}" dt="2022-08-14T01:03:57.282" v="228" actId="1076"/>
        <pc:sldMkLst>
          <pc:docMk/>
          <pc:sldMk cId="752763485" sldId="397"/>
        </pc:sldMkLst>
        <pc:spChg chg="del">
          <ac:chgData name="Carrie Roberts" userId="68357bb78a803ac1" providerId="LiveId" clId="{4027F88F-FB2A-4B34-BA4D-3DC46E30AB47}" dt="2022-08-14T01:03:27.756" v="222" actId="478"/>
          <ac:spMkLst>
            <pc:docMk/>
            <pc:sldMk cId="752763485" sldId="397"/>
            <ac:spMk id="28" creationId="{2D85380E-E391-A31A-8DAE-2E8AAB301960}"/>
          </ac:spMkLst>
        </pc:spChg>
        <pc:picChg chg="del">
          <ac:chgData name="Carrie Roberts" userId="68357bb78a803ac1" providerId="LiveId" clId="{4027F88F-FB2A-4B34-BA4D-3DC46E30AB47}" dt="2022-08-14T00:59:24.142" v="182" actId="478"/>
          <ac:picMkLst>
            <pc:docMk/>
            <pc:sldMk cId="752763485" sldId="397"/>
            <ac:picMk id="3" creationId="{E95C269E-492F-B585-3A2E-9BDDC212B427}"/>
          </ac:picMkLst>
        </pc:picChg>
        <pc:picChg chg="del">
          <ac:chgData name="Carrie Roberts" userId="68357bb78a803ac1" providerId="LiveId" clId="{4027F88F-FB2A-4B34-BA4D-3DC46E30AB47}" dt="2022-08-14T01:00:36.862" v="190" actId="478"/>
          <ac:picMkLst>
            <pc:docMk/>
            <pc:sldMk cId="752763485" sldId="397"/>
            <ac:picMk id="8" creationId="{B6FA44C4-53CD-1865-1343-8878BC1B35B2}"/>
          </ac:picMkLst>
        </pc:picChg>
        <pc:picChg chg="del">
          <ac:chgData name="Carrie Roberts" userId="68357bb78a803ac1" providerId="LiveId" clId="{4027F88F-FB2A-4B34-BA4D-3DC46E30AB47}" dt="2022-08-14T01:00:46.195" v="195" actId="478"/>
          <ac:picMkLst>
            <pc:docMk/>
            <pc:sldMk cId="752763485" sldId="397"/>
            <ac:picMk id="9" creationId="{DA1A6D60-F722-FADF-D02B-14A9B39B1BFE}"/>
          </ac:picMkLst>
        </pc:picChg>
        <pc:picChg chg="add mod modCrop">
          <ac:chgData name="Carrie Roberts" userId="68357bb78a803ac1" providerId="LiveId" clId="{4027F88F-FB2A-4B34-BA4D-3DC46E30AB47}" dt="2022-08-14T01:03:33.043" v="223" actId="1076"/>
          <ac:picMkLst>
            <pc:docMk/>
            <pc:sldMk cId="752763485" sldId="397"/>
            <ac:picMk id="10" creationId="{5B77D93F-1A29-8B0C-98A0-836CA48D25B0}"/>
          </ac:picMkLst>
        </pc:picChg>
        <pc:picChg chg="add mod modCrop">
          <ac:chgData name="Carrie Roberts" userId="68357bb78a803ac1" providerId="LiveId" clId="{4027F88F-FB2A-4B34-BA4D-3DC46E30AB47}" dt="2022-08-14T01:03:51.054" v="227" actId="1076"/>
          <ac:picMkLst>
            <pc:docMk/>
            <pc:sldMk cId="752763485" sldId="397"/>
            <ac:picMk id="12" creationId="{B0ABD787-AAAE-E851-0C73-E652F4D40F50}"/>
          </ac:picMkLst>
        </pc:picChg>
        <pc:picChg chg="add mod modCrop">
          <ac:chgData name="Carrie Roberts" userId="68357bb78a803ac1" providerId="LiveId" clId="{4027F88F-FB2A-4B34-BA4D-3DC46E30AB47}" dt="2022-08-14T01:03:57.282" v="228" actId="1076"/>
          <ac:picMkLst>
            <pc:docMk/>
            <pc:sldMk cId="752763485" sldId="397"/>
            <ac:picMk id="14" creationId="{4EE1760D-C85C-CF2A-D7BD-B72059E71E7C}"/>
          </ac:picMkLst>
        </pc:picChg>
      </pc:sldChg>
      <pc:sldChg chg="addSp delSp modSp mod modNotesTx">
        <pc:chgData name="Carrie Roberts" userId="68357bb78a803ac1" providerId="LiveId" clId="{4027F88F-FB2A-4B34-BA4D-3DC46E30AB47}" dt="2022-08-14T00:41:17.764" v="153" actId="208"/>
        <pc:sldMkLst>
          <pc:docMk/>
          <pc:sldMk cId="1871480667" sldId="398"/>
        </pc:sldMkLst>
        <pc:spChg chg="add del mod">
          <ac:chgData name="Carrie Roberts" userId="68357bb78a803ac1" providerId="LiveId" clId="{4027F88F-FB2A-4B34-BA4D-3DC46E30AB47}" dt="2022-08-14T00:34:46.790" v="50" actId="478"/>
          <ac:spMkLst>
            <pc:docMk/>
            <pc:sldMk cId="1871480667" sldId="398"/>
            <ac:spMk id="11" creationId="{580E47D7-BDBB-5528-BD51-7C9E9F2EF26F}"/>
          </ac:spMkLst>
        </pc:spChg>
        <pc:spChg chg="add del mod">
          <ac:chgData name="Carrie Roberts" userId="68357bb78a803ac1" providerId="LiveId" clId="{4027F88F-FB2A-4B34-BA4D-3DC46E30AB47}" dt="2022-08-14T00:34:57.227" v="52" actId="478"/>
          <ac:spMkLst>
            <pc:docMk/>
            <pc:sldMk cId="1871480667" sldId="398"/>
            <ac:spMk id="13" creationId="{6B8C0088-BAED-F083-434B-6735F13D5490}"/>
          </ac:spMkLst>
        </pc:spChg>
        <pc:spChg chg="add mod">
          <ac:chgData name="Carrie Roberts" userId="68357bb78a803ac1" providerId="LiveId" clId="{4027F88F-FB2A-4B34-BA4D-3DC46E30AB47}" dt="2022-08-14T00:36:30.188" v="89" actId="1076"/>
          <ac:spMkLst>
            <pc:docMk/>
            <pc:sldMk cId="1871480667" sldId="398"/>
            <ac:spMk id="14" creationId="{BC1B084E-FFE7-2A39-49FA-8A4BDF812767}"/>
          </ac:spMkLst>
        </pc:spChg>
        <pc:spChg chg="add mod">
          <ac:chgData name="Carrie Roberts" userId="68357bb78a803ac1" providerId="LiveId" clId="{4027F88F-FB2A-4B34-BA4D-3DC46E30AB47}" dt="2022-08-14T00:37:22.282" v="133" actId="1076"/>
          <ac:spMkLst>
            <pc:docMk/>
            <pc:sldMk cId="1871480667" sldId="398"/>
            <ac:spMk id="15" creationId="{265A809C-3D77-C700-7EE7-D688BFA532FA}"/>
          </ac:spMkLst>
        </pc:spChg>
        <pc:spChg chg="add mod">
          <ac:chgData name="Carrie Roberts" userId="68357bb78a803ac1" providerId="LiveId" clId="{4027F88F-FB2A-4B34-BA4D-3DC46E30AB47}" dt="2022-08-14T00:39:41.052" v="143" actId="14100"/>
          <ac:spMkLst>
            <pc:docMk/>
            <pc:sldMk cId="1871480667" sldId="398"/>
            <ac:spMk id="23" creationId="{E4A46071-AB77-F71E-69B5-F45190695B8C}"/>
          </ac:spMkLst>
        </pc:spChg>
        <pc:spChg chg="del">
          <ac:chgData name="Carrie Roberts" userId="68357bb78a803ac1" providerId="LiveId" clId="{4027F88F-FB2A-4B34-BA4D-3DC46E30AB47}" dt="2022-08-14T00:35:01.288" v="53" actId="478"/>
          <ac:spMkLst>
            <pc:docMk/>
            <pc:sldMk cId="1871480667" sldId="398"/>
            <ac:spMk id="24" creationId="{ECCD0242-0C5E-7C6B-270C-28B6D86F6CF8}"/>
          </ac:spMkLst>
        </pc:spChg>
        <pc:spChg chg="del">
          <ac:chgData name="Carrie Roberts" userId="68357bb78a803ac1" providerId="LiveId" clId="{4027F88F-FB2A-4B34-BA4D-3DC46E30AB47}" dt="2022-08-14T00:35:06.715" v="54" actId="478"/>
          <ac:spMkLst>
            <pc:docMk/>
            <pc:sldMk cId="1871480667" sldId="398"/>
            <ac:spMk id="28" creationId="{2D85380E-E391-A31A-8DAE-2E8AAB301960}"/>
          </ac:spMkLst>
        </pc:spChg>
        <pc:spChg chg="del">
          <ac:chgData name="Carrie Roberts" userId="68357bb78a803ac1" providerId="LiveId" clId="{4027F88F-FB2A-4B34-BA4D-3DC46E30AB47}" dt="2022-08-14T00:34:51.105" v="51" actId="478"/>
          <ac:spMkLst>
            <pc:docMk/>
            <pc:sldMk cId="1871480667" sldId="398"/>
            <ac:spMk id="29" creationId="{332DF38D-EB4C-07A0-C4D0-AFDBB6AD9D1B}"/>
          </ac:spMkLst>
        </pc:spChg>
        <pc:spChg chg="del mod">
          <ac:chgData name="Carrie Roberts" userId="68357bb78a803ac1" providerId="LiveId" clId="{4027F88F-FB2A-4B34-BA4D-3DC46E30AB47}" dt="2022-08-14T00:34:43.644" v="49" actId="478"/>
          <ac:spMkLst>
            <pc:docMk/>
            <pc:sldMk cId="1871480667" sldId="398"/>
            <ac:spMk id="30" creationId="{0C5F75F3-9112-0F1F-D2B1-8F4D603E1014}"/>
          </ac:spMkLst>
        </pc:spChg>
        <pc:picChg chg="add mod modCrop">
          <ac:chgData name="Carrie Roberts" userId="68357bb78a803ac1" providerId="LiveId" clId="{4027F88F-FB2A-4B34-BA4D-3DC46E30AB47}" dt="2022-08-14T00:35:21.620" v="57" actId="1076"/>
          <ac:picMkLst>
            <pc:docMk/>
            <pc:sldMk cId="1871480667" sldId="398"/>
            <ac:picMk id="3" creationId="{EB5459D9-6FE3-1A3A-A059-C3891B791F31}"/>
          </ac:picMkLst>
        </pc:picChg>
        <pc:picChg chg="add mod modCrop">
          <ac:chgData name="Carrie Roberts" userId="68357bb78a803ac1" providerId="LiveId" clId="{4027F88F-FB2A-4B34-BA4D-3DC46E30AB47}" dt="2022-08-14T00:35:14.964" v="56" actId="1076"/>
          <ac:picMkLst>
            <pc:docMk/>
            <pc:sldMk cId="1871480667" sldId="398"/>
            <ac:picMk id="9" creationId="{D1138D4C-9728-8AF1-4E1D-133EF37ABCE1}"/>
          </ac:picMkLst>
        </pc:picChg>
        <pc:cxnChg chg="add del mod">
          <ac:chgData name="Carrie Roberts" userId="68357bb78a803ac1" providerId="LiveId" clId="{4027F88F-FB2A-4B34-BA4D-3DC46E30AB47}" dt="2022-08-14T00:40:23.424" v="149" actId="478"/>
          <ac:cxnSpMkLst>
            <pc:docMk/>
            <pc:sldMk cId="1871480667" sldId="398"/>
            <ac:cxnSpMk id="16" creationId="{27C1E82B-D220-7C7E-072D-AA912D860E77}"/>
          </ac:cxnSpMkLst>
        </pc:cxnChg>
        <pc:cxnChg chg="add mod">
          <ac:chgData name="Carrie Roberts" userId="68357bb78a803ac1" providerId="LiveId" clId="{4027F88F-FB2A-4B34-BA4D-3DC46E30AB47}" dt="2022-08-14T00:40:59.608" v="152" actId="108"/>
          <ac:cxnSpMkLst>
            <pc:docMk/>
            <pc:sldMk cId="1871480667" sldId="398"/>
            <ac:cxnSpMk id="17" creationId="{6E30EF71-EFA7-7FDF-C9F8-E659D456929A}"/>
          </ac:cxnSpMkLst>
        </pc:cxnChg>
        <pc:cxnChg chg="add mod">
          <ac:chgData name="Carrie Roberts" userId="68357bb78a803ac1" providerId="LiveId" clId="{4027F88F-FB2A-4B34-BA4D-3DC46E30AB47}" dt="2022-08-14T00:41:17.764" v="153" actId="208"/>
          <ac:cxnSpMkLst>
            <pc:docMk/>
            <pc:sldMk cId="1871480667" sldId="398"/>
            <ac:cxnSpMk id="18" creationId="{EB14994A-844A-0360-4AA4-22A1757BC340}"/>
          </ac:cxnSpMkLst>
        </pc:cxnChg>
      </pc:sldChg>
      <pc:sldChg chg="addSp delSp modSp add mod ord modNotesTx">
        <pc:chgData name="Carrie Roberts" userId="68357bb78a803ac1" providerId="LiveId" clId="{4027F88F-FB2A-4B34-BA4D-3DC46E30AB47}" dt="2022-08-14T01:40:30.967" v="487" actId="20577"/>
        <pc:sldMkLst>
          <pc:docMk/>
          <pc:sldMk cId="3687773789" sldId="399"/>
        </pc:sldMkLst>
        <pc:spChg chg="mod">
          <ac:chgData name="Carrie Roberts" userId="68357bb78a803ac1" providerId="LiveId" clId="{4027F88F-FB2A-4B34-BA4D-3DC46E30AB47}" dt="2022-08-14T01:37:48.370" v="409" actId="1076"/>
          <ac:spMkLst>
            <pc:docMk/>
            <pc:sldMk cId="3687773789" sldId="399"/>
            <ac:spMk id="3" creationId="{F6052B4C-D172-70D2-0CFE-48366402AB17}"/>
          </ac:spMkLst>
        </pc:spChg>
        <pc:spChg chg="mod">
          <ac:chgData name="Carrie Roberts" userId="68357bb78a803ac1" providerId="LiveId" clId="{4027F88F-FB2A-4B34-BA4D-3DC46E30AB47}" dt="2022-08-14T01:31:51.376" v="308" actId="20577"/>
          <ac:spMkLst>
            <pc:docMk/>
            <pc:sldMk cId="3687773789" sldId="399"/>
            <ac:spMk id="7" creationId="{4B18D636-CC10-4B1E-AA38-419DCCF2D9C9}"/>
          </ac:spMkLst>
        </pc:spChg>
        <pc:spChg chg="add del mod">
          <ac:chgData name="Carrie Roberts" userId="68357bb78a803ac1" providerId="LiveId" clId="{4027F88F-FB2A-4B34-BA4D-3DC46E30AB47}" dt="2022-08-14T01:32:22.520" v="315" actId="478"/>
          <ac:spMkLst>
            <pc:docMk/>
            <pc:sldMk cId="3687773789" sldId="399"/>
            <ac:spMk id="8" creationId="{74ECECDF-F33B-33D5-E330-5225D4B8639C}"/>
          </ac:spMkLst>
        </pc:spChg>
        <pc:spChg chg="add del mod">
          <ac:chgData name="Carrie Roberts" userId="68357bb78a803ac1" providerId="LiveId" clId="{4027F88F-FB2A-4B34-BA4D-3DC46E30AB47}" dt="2022-08-14T01:32:30.446" v="317" actId="478"/>
          <ac:spMkLst>
            <pc:docMk/>
            <pc:sldMk cId="3687773789" sldId="399"/>
            <ac:spMk id="11" creationId="{D0545FCB-2121-F357-16DE-9954A784DBBA}"/>
          </ac:spMkLst>
        </pc:spChg>
        <pc:spChg chg="mod">
          <ac:chgData name="Carrie Roberts" userId="68357bb78a803ac1" providerId="LiveId" clId="{4027F88F-FB2A-4B34-BA4D-3DC46E30AB47}" dt="2022-08-14T01:37:34.496" v="406" actId="1076"/>
          <ac:spMkLst>
            <pc:docMk/>
            <pc:sldMk cId="3687773789" sldId="399"/>
            <ac:spMk id="17" creationId="{67AB4EBC-AB49-9B64-372F-9FDE793A9DBA}"/>
          </ac:spMkLst>
        </pc:spChg>
        <pc:spChg chg="del">
          <ac:chgData name="Carrie Roberts" userId="68357bb78a803ac1" providerId="LiveId" clId="{4027F88F-FB2A-4B34-BA4D-3DC46E30AB47}" dt="2022-08-14T01:32:27.068" v="316" actId="478"/>
          <ac:spMkLst>
            <pc:docMk/>
            <pc:sldMk cId="3687773789" sldId="399"/>
            <ac:spMk id="29" creationId="{332DF38D-EB4C-07A0-C4D0-AFDBB6AD9D1B}"/>
          </ac:spMkLst>
        </pc:spChg>
        <pc:spChg chg="del mod">
          <ac:chgData name="Carrie Roberts" userId="68357bb78a803ac1" providerId="LiveId" clId="{4027F88F-FB2A-4B34-BA4D-3DC46E30AB47}" dt="2022-08-14T01:32:19.085" v="313" actId="478"/>
          <ac:spMkLst>
            <pc:docMk/>
            <pc:sldMk cId="3687773789" sldId="399"/>
            <ac:spMk id="30" creationId="{0C5F75F3-9112-0F1F-D2B1-8F4D603E1014}"/>
          </ac:spMkLst>
        </pc:spChg>
        <pc:spChg chg="del">
          <ac:chgData name="Carrie Roberts" userId="68357bb78a803ac1" providerId="LiveId" clId="{4027F88F-FB2A-4B34-BA4D-3DC46E30AB47}" dt="2022-08-14T01:32:16.102" v="311" actId="478"/>
          <ac:spMkLst>
            <pc:docMk/>
            <pc:sldMk cId="3687773789" sldId="399"/>
            <ac:spMk id="31" creationId="{9C529C41-BF14-9F86-E3DF-A3EC723045A4}"/>
          </ac:spMkLst>
        </pc:spChg>
        <pc:spChg chg="add mod">
          <ac:chgData name="Carrie Roberts" userId="68357bb78a803ac1" providerId="LiveId" clId="{4027F88F-FB2A-4B34-BA4D-3DC46E30AB47}" dt="2022-08-14T01:39:51.979" v="466" actId="207"/>
          <ac:spMkLst>
            <pc:docMk/>
            <pc:sldMk cId="3687773789" sldId="399"/>
            <ac:spMk id="38" creationId="{77E7A2D3-910F-3E48-9414-42C2B411C8A4}"/>
          </ac:spMkLst>
        </pc:spChg>
        <pc:grpChg chg="mod">
          <ac:chgData name="Carrie Roberts" userId="68357bb78a803ac1" providerId="LiveId" clId="{4027F88F-FB2A-4B34-BA4D-3DC46E30AB47}" dt="2022-08-14T01:39:15.588" v="462" actId="1076"/>
          <ac:grpSpMkLst>
            <pc:docMk/>
            <pc:sldMk cId="3687773789" sldId="399"/>
            <ac:grpSpMk id="25" creationId="{D10F3D66-0109-4903-90B9-66D0E288F721}"/>
          </ac:grpSpMkLst>
        </pc:grpChg>
        <pc:picChg chg="add mod modCrop">
          <ac:chgData name="Carrie Roberts" userId="68357bb78a803ac1" providerId="LiveId" clId="{4027F88F-FB2A-4B34-BA4D-3DC46E30AB47}" dt="2022-08-14T01:37:57.553" v="430" actId="1038"/>
          <ac:picMkLst>
            <pc:docMk/>
            <pc:sldMk cId="3687773789" sldId="399"/>
            <ac:picMk id="13" creationId="{C0E812B5-A07D-B056-69EC-2EDE9433913F}"/>
          </ac:picMkLst>
        </pc:picChg>
        <pc:cxnChg chg="del mod">
          <ac:chgData name="Carrie Roberts" userId="68357bb78a803ac1" providerId="LiveId" clId="{4027F88F-FB2A-4B34-BA4D-3DC46E30AB47}" dt="2022-08-14T01:34:52.877" v="353" actId="478"/>
          <ac:cxnSpMkLst>
            <pc:docMk/>
            <pc:sldMk cId="3687773789" sldId="399"/>
            <ac:cxnSpMk id="9" creationId="{0696100E-854C-874C-32BB-684DA8D66FDD}"/>
          </ac:cxnSpMkLst>
        </pc:cxnChg>
        <pc:cxnChg chg="mod ord">
          <ac:chgData name="Carrie Roberts" userId="68357bb78a803ac1" providerId="LiveId" clId="{4027F88F-FB2A-4B34-BA4D-3DC46E30AB47}" dt="2022-08-14T01:38:02.600" v="431" actId="14100"/>
          <ac:cxnSpMkLst>
            <pc:docMk/>
            <pc:sldMk cId="3687773789" sldId="399"/>
            <ac:cxnSpMk id="15" creationId="{A37106E6-E65D-F265-35C4-407EBDF7015B}"/>
          </ac:cxnSpMkLst>
        </pc:cxnChg>
        <pc:cxnChg chg="mod ord">
          <ac:chgData name="Carrie Roberts" userId="68357bb78a803ac1" providerId="LiveId" clId="{4027F88F-FB2A-4B34-BA4D-3DC46E30AB47}" dt="2022-08-14T01:38:11.149" v="433" actId="1076"/>
          <ac:cxnSpMkLst>
            <pc:docMk/>
            <pc:sldMk cId="3687773789" sldId="399"/>
            <ac:cxnSpMk id="20" creationId="{FE1A7D6A-5C85-3967-B61B-87C6B79382F6}"/>
          </ac:cxnSpMkLst>
        </pc:cxnChg>
        <pc:cxnChg chg="add mod">
          <ac:chgData name="Carrie Roberts" userId="68357bb78a803ac1" providerId="LiveId" clId="{4027F88F-FB2A-4B34-BA4D-3DC46E30AB47}" dt="2022-08-14T01:39:38.375" v="465" actId="208"/>
          <ac:cxnSpMkLst>
            <pc:docMk/>
            <pc:sldMk cId="3687773789" sldId="399"/>
            <ac:cxnSpMk id="39" creationId="{00623A9A-21FB-FFF1-8968-558234603BB6}"/>
          </ac:cxnSpMkLst>
        </pc:cxnChg>
      </pc:sldChg>
    </pc:docChg>
  </pc:docChgLst>
  <pc:docChgLst>
    <pc:chgData name="Carrie Roberts" userId="68357bb78a803ac1" providerId="LiveId" clId="{76C09D92-CCE7-441E-AF1C-16B75ED24717}"/>
    <pc:docChg chg="undo custSel addSld delSld modSld delSection modSection">
      <pc:chgData name="Carrie Roberts" userId="68357bb78a803ac1" providerId="LiveId" clId="{76C09D92-CCE7-441E-AF1C-16B75ED24717}" dt="2023-08-29T03:07:55.542" v="397" actId="20577"/>
      <pc:docMkLst>
        <pc:docMk/>
      </pc:docMkLst>
      <pc:sldChg chg="modSp mod">
        <pc:chgData name="Carrie Roberts" userId="68357bb78a803ac1" providerId="LiveId" clId="{76C09D92-CCE7-441E-AF1C-16B75ED24717}" dt="2023-08-29T00:31:07.949" v="57" actId="20577"/>
        <pc:sldMkLst>
          <pc:docMk/>
          <pc:sldMk cId="752814286" sldId="257"/>
        </pc:sldMkLst>
        <pc:spChg chg="mod">
          <ac:chgData name="Carrie Roberts" userId="68357bb78a803ac1" providerId="LiveId" clId="{76C09D92-CCE7-441E-AF1C-16B75ED24717}" dt="2023-08-29T00:31:07.949" v="57" actId="20577"/>
          <ac:spMkLst>
            <pc:docMk/>
            <pc:sldMk cId="752814286" sldId="257"/>
            <ac:spMk id="2" creationId="{286E938C-9D94-4B05-979A-D39FFC457291}"/>
          </ac:spMkLst>
        </pc:spChg>
      </pc:sldChg>
      <pc:sldChg chg="del">
        <pc:chgData name="Carrie Roberts" userId="68357bb78a803ac1" providerId="LiveId" clId="{76C09D92-CCE7-441E-AF1C-16B75ED24717}" dt="2023-08-29T00:34:27.705" v="69" actId="18676"/>
        <pc:sldMkLst>
          <pc:docMk/>
          <pc:sldMk cId="583923637" sldId="392"/>
        </pc:sldMkLst>
      </pc:sldChg>
      <pc:sldChg chg="del">
        <pc:chgData name="Carrie Roberts" userId="68357bb78a803ac1" providerId="LiveId" clId="{76C09D92-CCE7-441E-AF1C-16B75ED24717}" dt="2023-08-29T00:34:27.705" v="69" actId="18676"/>
        <pc:sldMkLst>
          <pc:docMk/>
          <pc:sldMk cId="3249231080" sldId="393"/>
        </pc:sldMkLst>
      </pc:sldChg>
      <pc:sldChg chg="del">
        <pc:chgData name="Carrie Roberts" userId="68357bb78a803ac1" providerId="LiveId" clId="{76C09D92-CCE7-441E-AF1C-16B75ED24717}" dt="2023-08-29T00:34:27.705" v="69" actId="18676"/>
        <pc:sldMkLst>
          <pc:docMk/>
          <pc:sldMk cId="4093375867" sldId="394"/>
        </pc:sldMkLst>
      </pc:sldChg>
      <pc:sldChg chg="del">
        <pc:chgData name="Carrie Roberts" userId="68357bb78a803ac1" providerId="LiveId" clId="{76C09D92-CCE7-441E-AF1C-16B75ED24717}" dt="2023-08-29T00:34:27.705" v="69" actId="18676"/>
        <pc:sldMkLst>
          <pc:docMk/>
          <pc:sldMk cId="608919849" sldId="395"/>
        </pc:sldMkLst>
      </pc:sldChg>
      <pc:sldChg chg="del">
        <pc:chgData name="Carrie Roberts" userId="68357bb78a803ac1" providerId="LiveId" clId="{76C09D92-CCE7-441E-AF1C-16B75ED24717}" dt="2023-08-29T00:34:27.705" v="69" actId="18676"/>
        <pc:sldMkLst>
          <pc:docMk/>
          <pc:sldMk cId="1731086180" sldId="396"/>
        </pc:sldMkLst>
      </pc:sldChg>
      <pc:sldChg chg="del">
        <pc:chgData name="Carrie Roberts" userId="68357bb78a803ac1" providerId="LiveId" clId="{76C09D92-CCE7-441E-AF1C-16B75ED24717}" dt="2023-08-29T00:34:27.705" v="69" actId="18676"/>
        <pc:sldMkLst>
          <pc:docMk/>
          <pc:sldMk cId="752763485" sldId="397"/>
        </pc:sldMkLst>
      </pc:sldChg>
      <pc:sldChg chg="del">
        <pc:chgData name="Carrie Roberts" userId="68357bb78a803ac1" providerId="LiveId" clId="{76C09D92-CCE7-441E-AF1C-16B75ED24717}" dt="2023-08-29T00:34:27.705" v="69" actId="18676"/>
        <pc:sldMkLst>
          <pc:docMk/>
          <pc:sldMk cId="1871480667" sldId="398"/>
        </pc:sldMkLst>
      </pc:sldChg>
      <pc:sldChg chg="del">
        <pc:chgData name="Carrie Roberts" userId="68357bb78a803ac1" providerId="LiveId" clId="{76C09D92-CCE7-441E-AF1C-16B75ED24717}" dt="2023-08-29T00:34:40.216" v="72" actId="18676"/>
        <pc:sldMkLst>
          <pc:docMk/>
          <pc:sldMk cId="3687773789" sldId="399"/>
        </pc:sldMkLst>
      </pc:sldChg>
      <pc:sldChg chg="del">
        <pc:chgData name="Carrie Roberts" userId="68357bb78a803ac1" providerId="LiveId" clId="{76C09D92-CCE7-441E-AF1C-16B75ED24717}" dt="2023-08-29T00:36:33.983" v="77" actId="18676"/>
        <pc:sldMkLst>
          <pc:docMk/>
          <pc:sldMk cId="589521800" sldId="400"/>
        </pc:sldMkLst>
      </pc:sldChg>
      <pc:sldChg chg="del">
        <pc:chgData name="Carrie Roberts" userId="68357bb78a803ac1" providerId="LiveId" clId="{76C09D92-CCE7-441E-AF1C-16B75ED24717}" dt="2023-08-29T00:36:33.983" v="77" actId="18676"/>
        <pc:sldMkLst>
          <pc:docMk/>
          <pc:sldMk cId="513387682" sldId="401"/>
        </pc:sldMkLst>
      </pc:sldChg>
      <pc:sldChg chg="del">
        <pc:chgData name="Carrie Roberts" userId="68357bb78a803ac1" providerId="LiveId" clId="{76C09D92-CCE7-441E-AF1C-16B75ED24717}" dt="2023-08-29T00:36:33.983" v="77" actId="18676"/>
        <pc:sldMkLst>
          <pc:docMk/>
          <pc:sldMk cId="1050265739" sldId="402"/>
        </pc:sldMkLst>
      </pc:sldChg>
      <pc:sldChg chg="del">
        <pc:chgData name="Carrie Roberts" userId="68357bb78a803ac1" providerId="LiveId" clId="{76C09D92-CCE7-441E-AF1C-16B75ED24717}" dt="2023-08-29T00:36:33.983" v="77" actId="18676"/>
        <pc:sldMkLst>
          <pc:docMk/>
          <pc:sldMk cId="2482915483" sldId="403"/>
        </pc:sldMkLst>
      </pc:sldChg>
      <pc:sldChg chg="add">
        <pc:chgData name="Carrie Roberts" userId="68357bb78a803ac1" providerId="LiveId" clId="{76C09D92-CCE7-441E-AF1C-16B75ED24717}" dt="2023-08-29T00:38:09.196" v="85"/>
        <pc:sldMkLst>
          <pc:docMk/>
          <pc:sldMk cId="0" sldId="405"/>
        </pc:sldMkLst>
      </pc:sldChg>
      <pc:sldChg chg="del">
        <pc:chgData name="Carrie Roberts" userId="68357bb78a803ac1" providerId="LiveId" clId="{76C09D92-CCE7-441E-AF1C-16B75ED24717}" dt="2023-08-29T00:36:33.983" v="77" actId="18676"/>
        <pc:sldMkLst>
          <pc:docMk/>
          <pc:sldMk cId="3631298081" sldId="405"/>
        </pc:sldMkLst>
      </pc:sldChg>
      <pc:sldChg chg="del">
        <pc:chgData name="Carrie Roberts" userId="68357bb78a803ac1" providerId="LiveId" clId="{76C09D92-CCE7-441E-AF1C-16B75ED24717}" dt="2023-08-29T00:36:33.983" v="77" actId="18676"/>
        <pc:sldMkLst>
          <pc:docMk/>
          <pc:sldMk cId="396800407" sldId="406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3366496784" sldId="407"/>
        </pc:sldMkLst>
      </pc:sldChg>
      <pc:sldChg chg="del">
        <pc:chgData name="Carrie Roberts" userId="68357bb78a803ac1" providerId="LiveId" clId="{76C09D92-CCE7-441E-AF1C-16B75ED24717}" dt="2023-08-29T00:34:27.705" v="69" actId="18676"/>
        <pc:sldMkLst>
          <pc:docMk/>
          <pc:sldMk cId="569180195" sldId="408"/>
        </pc:sldMkLst>
      </pc:sldChg>
      <pc:sldChg chg="del">
        <pc:chgData name="Carrie Roberts" userId="68357bb78a803ac1" providerId="LiveId" clId="{76C09D92-CCE7-441E-AF1C-16B75ED24717}" dt="2023-08-29T00:36:33.983" v="77" actId="18676"/>
        <pc:sldMkLst>
          <pc:docMk/>
          <pc:sldMk cId="902312357" sldId="409"/>
        </pc:sldMkLst>
      </pc:sldChg>
      <pc:sldChg chg="del">
        <pc:chgData name="Carrie Roberts" userId="68357bb78a803ac1" providerId="LiveId" clId="{76C09D92-CCE7-441E-AF1C-16B75ED24717}" dt="2023-08-29T00:35:43.556" v="73" actId="47"/>
        <pc:sldMkLst>
          <pc:docMk/>
          <pc:sldMk cId="1721365440" sldId="416"/>
        </pc:sldMkLst>
      </pc:sldChg>
      <pc:sldChg chg="del">
        <pc:chgData name="Carrie Roberts" userId="68357bb78a803ac1" providerId="LiveId" clId="{76C09D92-CCE7-441E-AF1C-16B75ED24717}" dt="2023-08-29T00:36:16.989" v="74" actId="47"/>
        <pc:sldMkLst>
          <pc:docMk/>
          <pc:sldMk cId="3480512530" sldId="417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1451753775" sldId="427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738203036" sldId="430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4289056818" sldId="431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1053358059" sldId="432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3769798745" sldId="433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1493195651" sldId="434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1025744171" sldId="435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46073398" sldId="436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3176882610" sldId="437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2107596896" sldId="438"/>
        </pc:sldMkLst>
      </pc:sldChg>
      <pc:sldChg chg="del">
        <pc:chgData name="Carrie Roberts" userId="68357bb78a803ac1" providerId="LiveId" clId="{76C09D92-CCE7-441E-AF1C-16B75ED24717}" dt="2023-08-29T00:36:53.127" v="81" actId="18676"/>
        <pc:sldMkLst>
          <pc:docMk/>
          <pc:sldMk cId="1933592065" sldId="439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3470738464" sldId="440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473429284" sldId="441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886378999" sldId="442"/>
        </pc:sldMkLst>
      </pc:sldChg>
      <pc:sldChg chg="del">
        <pc:chgData name="Carrie Roberts" userId="68357bb78a803ac1" providerId="LiveId" clId="{76C09D92-CCE7-441E-AF1C-16B75ED24717}" dt="2023-08-29T00:36:56.635" v="82" actId="18676"/>
        <pc:sldMkLst>
          <pc:docMk/>
          <pc:sldMk cId="2206815501" sldId="443"/>
        </pc:sldMkLst>
      </pc:sldChg>
      <pc:sldChg chg="del">
        <pc:chgData name="Carrie Roberts" userId="68357bb78a803ac1" providerId="LiveId" clId="{76C09D92-CCE7-441E-AF1C-16B75ED24717}" dt="2023-08-29T00:36:40.806" v="78" actId="18676"/>
        <pc:sldMkLst>
          <pc:docMk/>
          <pc:sldMk cId="918017142" sldId="445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500014129" sldId="446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1300184165" sldId="447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2849120262" sldId="448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3726174212" sldId="450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3780825158" sldId="451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3195657009" sldId="452"/>
        </pc:sldMkLst>
      </pc:sldChg>
      <pc:sldChg chg="del">
        <pc:chgData name="Carrie Roberts" userId="68357bb78a803ac1" providerId="LiveId" clId="{76C09D92-CCE7-441E-AF1C-16B75ED24717}" dt="2023-08-29T00:33:54.865" v="67" actId="47"/>
        <pc:sldMkLst>
          <pc:docMk/>
          <pc:sldMk cId="3534329091" sldId="457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2172212198" sldId="458"/>
        </pc:sldMkLst>
      </pc:sldChg>
      <pc:sldChg chg="del">
        <pc:chgData name="Carrie Roberts" userId="68357bb78a803ac1" providerId="LiveId" clId="{76C09D92-CCE7-441E-AF1C-16B75ED24717}" dt="2023-08-29T00:36:53.127" v="81" actId="18676"/>
        <pc:sldMkLst>
          <pc:docMk/>
          <pc:sldMk cId="2304611898" sldId="459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1617107884" sldId="460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1844392481" sldId="462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3192681078" sldId="464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1126840015" sldId="465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3177392337" sldId="466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3939379548" sldId="467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41649757" sldId="468"/>
        </pc:sldMkLst>
      </pc:sldChg>
      <pc:sldChg chg="del">
        <pc:chgData name="Carrie Roberts" userId="68357bb78a803ac1" providerId="LiveId" clId="{76C09D92-CCE7-441E-AF1C-16B75ED24717}" dt="2023-08-29T00:36:40.806" v="78" actId="18676"/>
        <pc:sldMkLst>
          <pc:docMk/>
          <pc:sldMk cId="1328278183" sldId="469"/>
        </pc:sldMkLst>
      </pc:sldChg>
      <pc:sldChg chg="del">
        <pc:chgData name="Carrie Roberts" userId="68357bb78a803ac1" providerId="LiveId" clId="{76C09D92-CCE7-441E-AF1C-16B75ED24717}" dt="2023-08-29T00:36:40.806" v="78" actId="18676"/>
        <pc:sldMkLst>
          <pc:docMk/>
          <pc:sldMk cId="4165037552" sldId="470"/>
        </pc:sldMkLst>
      </pc:sldChg>
      <pc:sldChg chg="del">
        <pc:chgData name="Carrie Roberts" userId="68357bb78a803ac1" providerId="LiveId" clId="{76C09D92-CCE7-441E-AF1C-16B75ED24717}" dt="2023-08-29T00:36:40.806" v="78" actId="18676"/>
        <pc:sldMkLst>
          <pc:docMk/>
          <pc:sldMk cId="989115912" sldId="471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3039620593" sldId="472"/>
        </pc:sldMkLst>
      </pc:sldChg>
      <pc:sldChg chg="del">
        <pc:chgData name="Carrie Roberts" userId="68357bb78a803ac1" providerId="LiveId" clId="{76C09D92-CCE7-441E-AF1C-16B75ED24717}" dt="2023-08-29T00:36:40.806" v="78" actId="18676"/>
        <pc:sldMkLst>
          <pc:docMk/>
          <pc:sldMk cId="3990230608" sldId="473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1893400736" sldId="474"/>
        </pc:sldMkLst>
      </pc:sldChg>
      <pc:sldChg chg="del">
        <pc:chgData name="Carrie Roberts" userId="68357bb78a803ac1" providerId="LiveId" clId="{76C09D92-CCE7-441E-AF1C-16B75ED24717}" dt="2023-08-29T00:33:54.865" v="67" actId="47"/>
        <pc:sldMkLst>
          <pc:docMk/>
          <pc:sldMk cId="3259945308" sldId="475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1934882582" sldId="476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1516281488" sldId="477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1547346938" sldId="478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221507908" sldId="479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2917825984" sldId="481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1899867864" sldId="484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3004877182" sldId="485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2886115645" sldId="487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979887551" sldId="488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2442598888" sldId="489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1584136941" sldId="490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1011026638" sldId="491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3672840013" sldId="492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900796834" sldId="493"/>
        </pc:sldMkLst>
      </pc:sldChg>
      <pc:sldChg chg="del">
        <pc:chgData name="Carrie Roberts" userId="68357bb78a803ac1" providerId="LiveId" clId="{76C09D92-CCE7-441E-AF1C-16B75ED24717}" dt="2023-08-29T00:33:54.865" v="67" actId="47"/>
        <pc:sldMkLst>
          <pc:docMk/>
          <pc:sldMk cId="3427468873" sldId="494"/>
        </pc:sldMkLst>
      </pc:sldChg>
      <pc:sldChg chg="del">
        <pc:chgData name="Carrie Roberts" userId="68357bb78a803ac1" providerId="LiveId" clId="{76C09D92-CCE7-441E-AF1C-16B75ED24717}" dt="2023-08-29T00:33:54.865" v="67" actId="47"/>
        <pc:sldMkLst>
          <pc:docMk/>
          <pc:sldMk cId="460264007" sldId="495"/>
        </pc:sldMkLst>
      </pc:sldChg>
      <pc:sldChg chg="del">
        <pc:chgData name="Carrie Roberts" userId="68357bb78a803ac1" providerId="LiveId" clId="{76C09D92-CCE7-441E-AF1C-16B75ED24717}" dt="2023-08-29T00:33:54.865" v="67" actId="47"/>
        <pc:sldMkLst>
          <pc:docMk/>
          <pc:sldMk cId="1759639226" sldId="496"/>
        </pc:sldMkLst>
      </pc:sldChg>
      <pc:sldChg chg="del">
        <pc:chgData name="Carrie Roberts" userId="68357bb78a803ac1" providerId="LiveId" clId="{76C09D92-CCE7-441E-AF1C-16B75ED24717}" dt="2023-08-29T00:30:36.266" v="1" actId="47"/>
        <pc:sldMkLst>
          <pc:docMk/>
          <pc:sldMk cId="706453430" sldId="498"/>
        </pc:sldMkLst>
      </pc:sldChg>
      <pc:sldChg chg="addSp modSp mod">
        <pc:chgData name="Carrie Roberts" userId="68357bb78a803ac1" providerId="LiveId" clId="{76C09D92-CCE7-441E-AF1C-16B75ED24717}" dt="2023-08-29T00:39:37.551" v="170" actId="1076"/>
        <pc:sldMkLst>
          <pc:docMk/>
          <pc:sldMk cId="3134277757" sldId="500"/>
        </pc:sldMkLst>
        <pc:spChg chg="mod">
          <ac:chgData name="Carrie Roberts" userId="68357bb78a803ac1" providerId="LiveId" clId="{76C09D92-CCE7-441E-AF1C-16B75ED24717}" dt="2023-08-29T00:39:37.551" v="170" actId="1076"/>
          <ac:spMkLst>
            <pc:docMk/>
            <pc:sldMk cId="3134277757" sldId="500"/>
            <ac:spMk id="2" creationId="{AC21B9FD-2805-21CB-6C72-E43297095A80}"/>
          </ac:spMkLst>
        </pc:spChg>
        <pc:spChg chg="add mod">
          <ac:chgData name="Carrie Roberts" userId="68357bb78a803ac1" providerId="LiveId" clId="{76C09D92-CCE7-441E-AF1C-16B75ED24717}" dt="2023-08-29T00:39:07.613" v="165" actId="1035"/>
          <ac:spMkLst>
            <pc:docMk/>
            <pc:sldMk cId="3134277757" sldId="500"/>
            <ac:spMk id="3" creationId="{30539503-0AC1-5B2B-5330-CB6E1FC9EB5D}"/>
          </ac:spMkLst>
        </pc:spChg>
        <pc:spChg chg="mod">
          <ac:chgData name="Carrie Roberts" userId="68357bb78a803ac1" providerId="LiveId" clId="{76C09D92-CCE7-441E-AF1C-16B75ED24717}" dt="2023-08-29T00:39:07.613" v="165" actId="1035"/>
          <ac:spMkLst>
            <pc:docMk/>
            <pc:sldMk cId="3134277757" sldId="500"/>
            <ac:spMk id="11" creationId="{5175529A-36F3-1B21-C4B7-4FEE3BE40D0C}"/>
          </ac:spMkLst>
        </pc:spChg>
        <pc:spChg chg="mod">
          <ac:chgData name="Carrie Roberts" userId="68357bb78a803ac1" providerId="LiveId" clId="{76C09D92-CCE7-441E-AF1C-16B75ED24717}" dt="2023-08-29T00:39:07.613" v="165" actId="1035"/>
          <ac:spMkLst>
            <pc:docMk/>
            <pc:sldMk cId="3134277757" sldId="500"/>
            <ac:spMk id="12" creationId="{7EF6BFDB-1C9F-CC8B-6307-F18B973D69BD}"/>
          </ac:spMkLst>
        </pc:spChg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1577852174" sldId="502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3937466795" sldId="503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1179748018" sldId="504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2944922699" sldId="505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3822106857" sldId="506"/>
        </pc:sldMkLst>
      </pc:sldChg>
      <pc:sldChg chg="del">
        <pc:chgData name="Carrie Roberts" userId="68357bb78a803ac1" providerId="LiveId" clId="{76C09D92-CCE7-441E-AF1C-16B75ED24717}" dt="2023-08-29T00:34:40.216" v="72" actId="18676"/>
        <pc:sldMkLst>
          <pc:docMk/>
          <pc:sldMk cId="52180290" sldId="507"/>
        </pc:sldMkLst>
      </pc:sldChg>
      <pc:sldChg chg="del">
        <pc:chgData name="Carrie Roberts" userId="68357bb78a803ac1" providerId="LiveId" clId="{76C09D92-CCE7-441E-AF1C-16B75ED24717}" dt="2023-08-29T00:36:56.635" v="82" actId="18676"/>
        <pc:sldMkLst>
          <pc:docMk/>
          <pc:sldMk cId="594550207" sldId="508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900325954" sldId="509"/>
        </pc:sldMkLst>
      </pc:sldChg>
      <pc:sldChg chg="del">
        <pc:chgData name="Carrie Roberts" userId="68357bb78a803ac1" providerId="LiveId" clId="{76C09D92-CCE7-441E-AF1C-16B75ED24717}" dt="2023-08-29T00:36:56.635" v="82" actId="18676"/>
        <pc:sldMkLst>
          <pc:docMk/>
          <pc:sldMk cId="4074585438" sldId="510"/>
        </pc:sldMkLst>
      </pc:sldChg>
      <pc:sldChg chg="del">
        <pc:chgData name="Carrie Roberts" userId="68357bb78a803ac1" providerId="LiveId" clId="{76C09D92-CCE7-441E-AF1C-16B75ED24717}" dt="2023-08-29T00:36:56.635" v="82" actId="18676"/>
        <pc:sldMkLst>
          <pc:docMk/>
          <pc:sldMk cId="880089952" sldId="511"/>
        </pc:sldMkLst>
      </pc:sldChg>
      <pc:sldChg chg="del">
        <pc:chgData name="Carrie Roberts" userId="68357bb78a803ac1" providerId="LiveId" clId="{76C09D92-CCE7-441E-AF1C-16B75ED24717}" dt="2023-08-29T00:36:30.848" v="76" actId="18676"/>
        <pc:sldMkLst>
          <pc:docMk/>
          <pc:sldMk cId="930483652" sldId="513"/>
        </pc:sldMkLst>
      </pc:sldChg>
      <pc:sldChg chg="del">
        <pc:chgData name="Carrie Roberts" userId="68357bb78a803ac1" providerId="LiveId" clId="{76C09D92-CCE7-441E-AF1C-16B75ED24717}" dt="2023-08-29T00:36:53.127" v="81" actId="18676"/>
        <pc:sldMkLst>
          <pc:docMk/>
          <pc:sldMk cId="2505208933" sldId="514"/>
        </pc:sldMkLst>
      </pc:sldChg>
      <pc:sldChg chg="del">
        <pc:chgData name="Carrie Roberts" userId="68357bb78a803ac1" providerId="LiveId" clId="{76C09D92-CCE7-441E-AF1C-16B75ED24717}" dt="2023-08-29T00:36:30.848" v="76" actId="18676"/>
        <pc:sldMkLst>
          <pc:docMk/>
          <pc:sldMk cId="2651919138" sldId="515"/>
        </pc:sldMkLst>
      </pc:sldChg>
      <pc:sldChg chg="del">
        <pc:chgData name="Carrie Roberts" userId="68357bb78a803ac1" providerId="LiveId" clId="{76C09D92-CCE7-441E-AF1C-16B75ED24717}" dt="2023-08-29T00:36:30.848" v="76" actId="18676"/>
        <pc:sldMkLst>
          <pc:docMk/>
          <pc:sldMk cId="4278353652" sldId="516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2204518724" sldId="517"/>
        </pc:sldMkLst>
      </pc:sldChg>
      <pc:sldChg chg="del">
        <pc:chgData name="Carrie Roberts" userId="68357bb78a803ac1" providerId="LiveId" clId="{76C09D92-CCE7-441E-AF1C-16B75ED24717}" dt="2023-08-29T00:34:40.216" v="72" actId="18676"/>
        <pc:sldMkLst>
          <pc:docMk/>
          <pc:sldMk cId="4191970404" sldId="518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833643868" sldId="519"/>
        </pc:sldMkLst>
      </pc:sldChg>
      <pc:sldChg chg="modSp mod">
        <pc:chgData name="Carrie Roberts" userId="68357bb78a803ac1" providerId="LiveId" clId="{76C09D92-CCE7-441E-AF1C-16B75ED24717}" dt="2023-08-29T03:07:55.542" v="397" actId="20577"/>
        <pc:sldMkLst>
          <pc:docMk/>
          <pc:sldMk cId="2174959484" sldId="520"/>
        </pc:sldMkLst>
        <pc:spChg chg="mod">
          <ac:chgData name="Carrie Roberts" userId="68357bb78a803ac1" providerId="LiveId" clId="{76C09D92-CCE7-441E-AF1C-16B75ED24717}" dt="2023-08-29T03:07:55.542" v="397" actId="20577"/>
          <ac:spMkLst>
            <pc:docMk/>
            <pc:sldMk cId="2174959484" sldId="520"/>
            <ac:spMk id="15" creationId="{40F1DF5B-353A-4270-8C10-6A1509441174}"/>
          </ac:spMkLst>
        </pc:spChg>
      </pc:sldChg>
      <pc:sldChg chg="del">
        <pc:chgData name="Carrie Roberts" userId="68357bb78a803ac1" providerId="LiveId" clId="{76C09D92-CCE7-441E-AF1C-16B75ED24717}" dt="2023-08-29T00:36:40.806" v="78" actId="18676"/>
        <pc:sldMkLst>
          <pc:docMk/>
          <pc:sldMk cId="80419971" sldId="521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1521899502" sldId="522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1149827451" sldId="524"/>
        </pc:sldMkLst>
      </pc:sldChg>
      <pc:sldChg chg="del">
        <pc:chgData name="Carrie Roberts" userId="68357bb78a803ac1" providerId="LiveId" clId="{76C09D92-CCE7-441E-AF1C-16B75ED24717}" dt="2023-08-29T00:36:53.127" v="81" actId="18676"/>
        <pc:sldMkLst>
          <pc:docMk/>
          <pc:sldMk cId="3536584141" sldId="525"/>
        </pc:sldMkLst>
      </pc:sldChg>
      <pc:sldChg chg="del">
        <pc:chgData name="Carrie Roberts" userId="68357bb78a803ac1" providerId="LiveId" clId="{76C09D92-CCE7-441E-AF1C-16B75ED24717}" dt="2023-08-29T00:36:56.635" v="82" actId="18676"/>
        <pc:sldMkLst>
          <pc:docMk/>
          <pc:sldMk cId="3951764062" sldId="526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1891761450" sldId="528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3381588100" sldId="529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878630273" sldId="530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3271372532" sldId="531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3237950324" sldId="532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3383487205" sldId="533"/>
        </pc:sldMkLst>
      </pc:sldChg>
      <pc:sldChg chg="del">
        <pc:chgData name="Carrie Roberts" userId="68357bb78a803ac1" providerId="LiveId" clId="{76C09D92-CCE7-441E-AF1C-16B75ED24717}" dt="2023-08-29T00:36:56.635" v="82" actId="18676"/>
        <pc:sldMkLst>
          <pc:docMk/>
          <pc:sldMk cId="3274357951" sldId="544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2623419667" sldId="545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3265395152" sldId="546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3148978778" sldId="548"/>
        </pc:sldMkLst>
      </pc:sldChg>
      <pc:sldChg chg="del">
        <pc:chgData name="Carrie Roberts" userId="68357bb78a803ac1" providerId="LiveId" clId="{76C09D92-CCE7-441E-AF1C-16B75ED24717}" dt="2023-08-29T00:36:16.989" v="74" actId="47"/>
        <pc:sldMkLst>
          <pc:docMk/>
          <pc:sldMk cId="4081865701" sldId="549"/>
        </pc:sldMkLst>
      </pc:sldChg>
      <pc:sldChg chg="del">
        <pc:chgData name="Carrie Roberts" userId="68357bb78a803ac1" providerId="LiveId" clId="{76C09D92-CCE7-441E-AF1C-16B75ED24717}" dt="2023-08-29T00:36:16.989" v="74" actId="47"/>
        <pc:sldMkLst>
          <pc:docMk/>
          <pc:sldMk cId="433998509" sldId="550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1033843123" sldId="551"/>
        </pc:sldMkLst>
      </pc:sldChg>
      <pc:sldChg chg="del">
        <pc:chgData name="Carrie Roberts" userId="68357bb78a803ac1" providerId="LiveId" clId="{76C09D92-CCE7-441E-AF1C-16B75ED24717}" dt="2023-08-29T00:36:56.635" v="82" actId="18676"/>
        <pc:sldMkLst>
          <pc:docMk/>
          <pc:sldMk cId="1813638342" sldId="554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2082795959" sldId="555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454573159" sldId="556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2973812277" sldId="557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3988651077" sldId="558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812442906" sldId="559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486597548" sldId="560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1905417460" sldId="561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522157907" sldId="562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2628133118" sldId="563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1156450134" sldId="565"/>
        </pc:sldMkLst>
      </pc:sldChg>
      <pc:sldChg chg="del">
        <pc:chgData name="Carrie Roberts" userId="68357bb78a803ac1" providerId="LiveId" clId="{76C09D92-CCE7-441E-AF1C-16B75ED24717}" dt="2023-08-29T00:37:11.734" v="83" actId="47"/>
        <pc:sldMkLst>
          <pc:docMk/>
          <pc:sldMk cId="4146771784" sldId="566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3369326917" sldId="568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1136556445" sldId="569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2877922273" sldId="570"/>
        </pc:sldMkLst>
      </pc:sldChg>
      <pc:sldChg chg="del">
        <pc:chgData name="Carrie Roberts" userId="68357bb78a803ac1" providerId="LiveId" clId="{76C09D92-CCE7-441E-AF1C-16B75ED24717}" dt="2023-08-29T00:36:56.635" v="82" actId="18676"/>
        <pc:sldMkLst>
          <pc:docMk/>
          <pc:sldMk cId="2573986253" sldId="572"/>
        </pc:sldMkLst>
      </pc:sldChg>
      <pc:sldChg chg="del">
        <pc:chgData name="Carrie Roberts" userId="68357bb78a803ac1" providerId="LiveId" clId="{76C09D92-CCE7-441E-AF1C-16B75ED24717}" dt="2023-08-29T00:32:55.432" v="66" actId="47"/>
        <pc:sldMkLst>
          <pc:docMk/>
          <pc:sldMk cId="4163795851" sldId="573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2488950016" sldId="574"/>
        </pc:sldMkLst>
      </pc:sldChg>
      <pc:sldChg chg="del">
        <pc:chgData name="Carrie Roberts" userId="68357bb78a803ac1" providerId="LiveId" clId="{76C09D92-CCE7-441E-AF1C-16B75ED24717}" dt="2023-08-29T00:34:40.216" v="72" actId="18676"/>
        <pc:sldMkLst>
          <pc:docMk/>
          <pc:sldMk cId="1550735608" sldId="575"/>
        </pc:sldMkLst>
      </pc:sldChg>
      <pc:sldChg chg="del">
        <pc:chgData name="Carrie Roberts" userId="68357bb78a803ac1" providerId="LiveId" clId="{76C09D92-CCE7-441E-AF1C-16B75ED24717}" dt="2023-08-29T00:36:22.858" v="75" actId="47"/>
        <pc:sldMkLst>
          <pc:docMk/>
          <pc:sldMk cId="1968907080" sldId="576"/>
        </pc:sldMkLst>
      </pc:sldChg>
      <pc:sldChg chg="del">
        <pc:chgData name="Carrie Roberts" userId="68357bb78a803ac1" providerId="LiveId" clId="{76C09D92-CCE7-441E-AF1C-16B75ED24717}" dt="2023-08-29T00:36:45.562" v="79" actId="18676"/>
        <pc:sldMkLst>
          <pc:docMk/>
          <pc:sldMk cId="992342644" sldId="577"/>
        </pc:sldMkLst>
      </pc:sldChg>
      <pc:sldChg chg="del">
        <pc:chgData name="Carrie Roberts" userId="68357bb78a803ac1" providerId="LiveId" clId="{76C09D92-CCE7-441E-AF1C-16B75ED24717}" dt="2023-08-29T00:36:48.495" v="80" actId="18676"/>
        <pc:sldMkLst>
          <pc:docMk/>
          <pc:sldMk cId="3235744158" sldId="578"/>
        </pc:sldMkLst>
      </pc:sldChg>
      <pc:sldChg chg="del">
        <pc:chgData name="Carrie Roberts" userId="68357bb78a803ac1" providerId="LiveId" clId="{76C09D92-CCE7-441E-AF1C-16B75ED24717}" dt="2023-08-29T00:36:33.983" v="77" actId="18676"/>
        <pc:sldMkLst>
          <pc:docMk/>
          <pc:sldMk cId="703494374" sldId="579"/>
        </pc:sldMkLst>
      </pc:sldChg>
      <pc:sldChg chg="del">
        <pc:chgData name="Carrie Roberts" userId="68357bb78a803ac1" providerId="LiveId" clId="{76C09D92-CCE7-441E-AF1C-16B75ED24717}" dt="2023-08-29T00:36:56.635" v="82" actId="18676"/>
        <pc:sldMkLst>
          <pc:docMk/>
          <pc:sldMk cId="934990293" sldId="580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3067731221" sldId="581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1006549133" sldId="583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1805115307" sldId="584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1764292586" sldId="588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4215734867" sldId="589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3682077633" sldId="590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4006478398" sldId="591"/>
        </pc:sldMkLst>
      </pc:sldChg>
      <pc:sldChg chg="del">
        <pc:chgData name="Carrie Roberts" userId="68357bb78a803ac1" providerId="LiveId" clId="{76C09D92-CCE7-441E-AF1C-16B75ED24717}" dt="2023-08-29T00:34:36.863" v="71" actId="18676"/>
        <pc:sldMkLst>
          <pc:docMk/>
          <pc:sldMk cId="765566554" sldId="592"/>
        </pc:sldMkLst>
      </pc:sldChg>
      <pc:sldChg chg="del">
        <pc:chgData name="Carrie Roberts" userId="68357bb78a803ac1" providerId="LiveId" clId="{76C09D92-CCE7-441E-AF1C-16B75ED24717}" dt="2023-08-29T00:36:40.806" v="78" actId="18676"/>
        <pc:sldMkLst>
          <pc:docMk/>
          <pc:sldMk cId="1355260616" sldId="596"/>
        </pc:sldMkLst>
      </pc:sldChg>
      <pc:sldChg chg="del">
        <pc:chgData name="Carrie Roberts" userId="68357bb78a803ac1" providerId="LiveId" clId="{76C09D92-CCE7-441E-AF1C-16B75ED24717}" dt="2023-08-29T00:33:54.865" v="67" actId="47"/>
        <pc:sldMkLst>
          <pc:docMk/>
          <pc:sldMk cId="3626290318" sldId="597"/>
        </pc:sldMkLst>
      </pc:sldChg>
      <pc:sldChg chg="del">
        <pc:chgData name="Carrie Roberts" userId="68357bb78a803ac1" providerId="LiveId" clId="{76C09D92-CCE7-441E-AF1C-16B75ED24717}" dt="2023-08-29T00:33:54.865" v="67" actId="47"/>
        <pc:sldMkLst>
          <pc:docMk/>
          <pc:sldMk cId="4288710449" sldId="598"/>
        </pc:sldMkLst>
      </pc:sldChg>
      <pc:sldChg chg="del">
        <pc:chgData name="Carrie Roberts" userId="68357bb78a803ac1" providerId="LiveId" clId="{76C09D92-CCE7-441E-AF1C-16B75ED24717}" dt="2023-08-29T00:33:54.865" v="67" actId="47"/>
        <pc:sldMkLst>
          <pc:docMk/>
          <pc:sldMk cId="2989322119" sldId="599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3813715176" sldId="600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4045922741" sldId="601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572561107" sldId="602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1291881477" sldId="603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1207931504" sldId="604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1691808782" sldId="605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385503418" sldId="606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1816251925" sldId="607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3793846063" sldId="608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1569145058" sldId="609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1816531344" sldId="610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1200167475" sldId="611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1490318323" sldId="612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3183277138" sldId="613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1858745396" sldId="614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2445112165" sldId="615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3990215519" sldId="616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4001132484" sldId="617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265190652" sldId="618"/>
        </pc:sldMkLst>
      </pc:sldChg>
      <pc:sldChg chg="del">
        <pc:chgData name="Carrie Roberts" userId="68357bb78a803ac1" providerId="LiveId" clId="{76C09D92-CCE7-441E-AF1C-16B75ED24717}" dt="2023-08-29T00:34:33.676" v="70" actId="18676"/>
        <pc:sldMkLst>
          <pc:docMk/>
          <pc:sldMk cId="3107360130" sldId="619"/>
        </pc:sldMkLst>
      </pc:sldChg>
      <pc:sldChg chg="addSp modSp mod">
        <pc:chgData name="Carrie Roberts" userId="68357bb78a803ac1" providerId="LiveId" clId="{76C09D92-CCE7-441E-AF1C-16B75ED24717}" dt="2023-08-29T00:43:21.729" v="177" actId="14100"/>
        <pc:sldMkLst>
          <pc:docMk/>
          <pc:sldMk cId="1603357700" sldId="620"/>
        </pc:sldMkLst>
        <pc:spChg chg="add mod">
          <ac:chgData name="Carrie Roberts" userId="68357bb78a803ac1" providerId="LiveId" clId="{76C09D92-CCE7-441E-AF1C-16B75ED24717}" dt="2023-08-29T00:43:21.729" v="177" actId="14100"/>
          <ac:spMkLst>
            <pc:docMk/>
            <pc:sldMk cId="1603357700" sldId="620"/>
            <ac:spMk id="3" creationId="{E3E8B778-327C-D47C-0412-287D315709AD}"/>
          </ac:spMkLst>
        </pc:spChg>
      </pc:sldChg>
      <pc:sldChg chg="del">
        <pc:chgData name="Carrie Roberts" userId="68357bb78a803ac1" providerId="LiveId" clId="{76C09D92-CCE7-441E-AF1C-16B75ED24717}" dt="2023-08-29T00:36:30.848" v="76" actId="18676"/>
        <pc:sldMkLst>
          <pc:docMk/>
          <pc:sldMk cId="3462367569" sldId="621"/>
        </pc:sldMkLst>
      </pc:sldChg>
      <pc:sldChg chg="del">
        <pc:chgData name="Carrie Roberts" userId="68357bb78a803ac1" providerId="LiveId" clId="{76C09D92-CCE7-441E-AF1C-16B75ED24717}" dt="2023-08-29T00:36:30.848" v="76" actId="18676"/>
        <pc:sldMkLst>
          <pc:docMk/>
          <pc:sldMk cId="2536441365" sldId="622"/>
        </pc:sldMkLst>
      </pc:sldChg>
      <pc:sldChg chg="del">
        <pc:chgData name="Carrie Roberts" userId="68357bb78a803ac1" providerId="LiveId" clId="{76C09D92-CCE7-441E-AF1C-16B75ED24717}" dt="2023-08-29T00:36:30.848" v="76" actId="18676"/>
        <pc:sldMkLst>
          <pc:docMk/>
          <pc:sldMk cId="3138889571" sldId="623"/>
        </pc:sldMkLst>
      </pc:sldChg>
      <pc:sldChg chg="del">
        <pc:chgData name="Carrie Roberts" userId="68357bb78a803ac1" providerId="LiveId" clId="{76C09D92-CCE7-441E-AF1C-16B75ED24717}" dt="2023-08-29T00:36:30.848" v="76" actId="18676"/>
        <pc:sldMkLst>
          <pc:docMk/>
          <pc:sldMk cId="3655240445" sldId="624"/>
        </pc:sldMkLst>
      </pc:sldChg>
      <pc:sldChg chg="del">
        <pc:chgData name="Carrie Roberts" userId="68357bb78a803ac1" providerId="LiveId" clId="{76C09D92-CCE7-441E-AF1C-16B75ED24717}" dt="2023-08-29T00:36:30.848" v="76" actId="18676"/>
        <pc:sldMkLst>
          <pc:docMk/>
          <pc:sldMk cId="1610085102" sldId="625"/>
        </pc:sldMkLst>
      </pc:sldChg>
      <pc:sldChg chg="del">
        <pc:chgData name="Carrie Roberts" userId="68357bb78a803ac1" providerId="LiveId" clId="{76C09D92-CCE7-441E-AF1C-16B75ED24717}" dt="2023-08-29T00:36:30.848" v="76" actId="18676"/>
        <pc:sldMkLst>
          <pc:docMk/>
          <pc:sldMk cId="3666819684" sldId="626"/>
        </pc:sldMkLst>
      </pc:sldChg>
      <pc:sldChg chg="del">
        <pc:chgData name="Carrie Roberts" userId="68357bb78a803ac1" providerId="LiveId" clId="{76C09D92-CCE7-441E-AF1C-16B75ED24717}" dt="2023-08-29T00:36:30.848" v="76" actId="18676"/>
        <pc:sldMkLst>
          <pc:docMk/>
          <pc:sldMk cId="441813735" sldId="627"/>
        </pc:sldMkLst>
      </pc:sldChg>
      <pc:sldChg chg="del">
        <pc:chgData name="Carrie Roberts" userId="68357bb78a803ac1" providerId="LiveId" clId="{76C09D92-CCE7-441E-AF1C-16B75ED24717}" dt="2023-08-29T00:36:30.848" v="76" actId="18676"/>
        <pc:sldMkLst>
          <pc:docMk/>
          <pc:sldMk cId="2083804196" sldId="628"/>
        </pc:sldMkLst>
      </pc:sldChg>
      <pc:sldChg chg="del">
        <pc:chgData name="Carrie Roberts" userId="68357bb78a803ac1" providerId="LiveId" clId="{76C09D92-CCE7-441E-AF1C-16B75ED24717}" dt="2023-08-29T00:36:33.983" v="77" actId="18676"/>
        <pc:sldMkLst>
          <pc:docMk/>
          <pc:sldMk cId="1529788391" sldId="629"/>
        </pc:sldMkLst>
      </pc:sldChg>
      <pc:sldChg chg="del">
        <pc:chgData name="Carrie Roberts" userId="68357bb78a803ac1" providerId="LiveId" clId="{76C09D92-CCE7-441E-AF1C-16B75ED24717}" dt="2023-08-29T00:38:13.131" v="86" actId="47"/>
        <pc:sldMkLst>
          <pc:docMk/>
          <pc:sldMk cId="1750872789" sldId="630"/>
        </pc:sldMkLst>
      </pc:sldChg>
      <pc:sldChg chg="del">
        <pc:chgData name="Carrie Roberts" userId="68357bb78a803ac1" providerId="LiveId" clId="{76C09D92-CCE7-441E-AF1C-16B75ED24717}" dt="2023-08-29T00:30:26.604" v="0" actId="47"/>
        <pc:sldMkLst>
          <pc:docMk/>
          <pc:sldMk cId="3728214150" sldId="631"/>
        </pc:sldMkLst>
      </pc:sldChg>
      <pc:sldChg chg="del">
        <pc:chgData name="Carrie Roberts" userId="68357bb78a803ac1" providerId="LiveId" clId="{76C09D92-CCE7-441E-AF1C-16B75ED24717}" dt="2023-08-29T00:33:54.865" v="67" actId="47"/>
        <pc:sldMkLst>
          <pc:docMk/>
          <pc:sldMk cId="97709845" sldId="632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2426343176" sldId="633"/>
        </pc:sldMkLst>
      </pc:sldChg>
      <pc:sldChg chg="del">
        <pc:chgData name="Carrie Roberts" userId="68357bb78a803ac1" providerId="LiveId" clId="{76C09D92-CCE7-441E-AF1C-16B75ED24717}" dt="2023-08-29T00:34:22.303" v="68" actId="18676"/>
        <pc:sldMkLst>
          <pc:docMk/>
          <pc:sldMk cId="3732160383" sldId="634"/>
        </pc:sldMkLst>
      </pc:sldChg>
      <pc:sldChg chg="addSp delSp modSp mod modNotesTx">
        <pc:chgData name="Carrie Roberts" userId="68357bb78a803ac1" providerId="LiveId" clId="{76C09D92-CCE7-441E-AF1C-16B75ED24717}" dt="2023-08-29T03:03:45.533" v="396" actId="6549"/>
        <pc:sldMkLst>
          <pc:docMk/>
          <pc:sldMk cId="430841441" sldId="636"/>
        </pc:sldMkLst>
        <pc:picChg chg="del">
          <ac:chgData name="Carrie Roberts" userId="68357bb78a803ac1" providerId="LiveId" clId="{76C09D92-CCE7-441E-AF1C-16B75ED24717}" dt="2023-08-29T03:03:18.858" v="392" actId="478"/>
          <ac:picMkLst>
            <pc:docMk/>
            <pc:sldMk cId="430841441" sldId="636"/>
            <ac:picMk id="8" creationId="{9798D00F-DA97-36F9-4107-E0A7EE252F9E}"/>
          </ac:picMkLst>
        </pc:picChg>
        <pc:picChg chg="add mod">
          <ac:chgData name="Carrie Roberts" userId="68357bb78a803ac1" providerId="LiveId" clId="{76C09D92-CCE7-441E-AF1C-16B75ED24717}" dt="2023-08-29T03:03:35.238" v="395" actId="1440"/>
          <ac:picMkLst>
            <pc:docMk/>
            <pc:sldMk cId="430841441" sldId="636"/>
            <ac:picMk id="9" creationId="{266157F0-134B-BE90-983C-7635E959FFED}"/>
          </ac:picMkLst>
        </pc:picChg>
      </pc:sldChg>
      <pc:sldChg chg="add del">
        <pc:chgData name="Carrie Roberts" userId="68357bb78a803ac1" providerId="LiveId" clId="{76C09D92-CCE7-441E-AF1C-16B75ED24717}" dt="2023-08-29T00:39:49.358" v="172" actId="47"/>
        <pc:sldMkLst>
          <pc:docMk/>
          <pc:sldMk cId="1197214334" sldId="637"/>
        </pc:sldMkLst>
      </pc:sldChg>
      <pc:sldChg chg="add">
        <pc:chgData name="Carrie Roberts" userId="68357bb78a803ac1" providerId="LiveId" clId="{76C09D92-CCE7-441E-AF1C-16B75ED24717}" dt="2023-08-29T00:39:47.513" v="171"/>
        <pc:sldMkLst>
          <pc:docMk/>
          <pc:sldMk cId="1218746282" sldId="638"/>
        </pc:sldMkLst>
      </pc:sldChg>
      <pc:sldChg chg="addSp delSp modSp add mod">
        <pc:chgData name="Carrie Roberts" userId="68357bb78a803ac1" providerId="LiveId" clId="{76C09D92-CCE7-441E-AF1C-16B75ED24717}" dt="2023-08-29T02:59:07.898" v="391" actId="1076"/>
        <pc:sldMkLst>
          <pc:docMk/>
          <pc:sldMk cId="1424820489" sldId="639"/>
        </pc:sldMkLst>
        <pc:spChg chg="mod">
          <ac:chgData name="Carrie Roberts" userId="68357bb78a803ac1" providerId="LiveId" clId="{76C09D92-CCE7-441E-AF1C-16B75ED24717}" dt="2023-08-29T01:49:35.437" v="195" actId="20577"/>
          <ac:spMkLst>
            <pc:docMk/>
            <pc:sldMk cId="1424820489" sldId="639"/>
            <ac:spMk id="2" creationId="{327467E3-938C-4A72-1F02-ABEC35B576EF}"/>
          </ac:spMkLst>
        </pc:spChg>
        <pc:spChg chg="add del mod">
          <ac:chgData name="Carrie Roberts" userId="68357bb78a803ac1" providerId="LiveId" clId="{76C09D92-CCE7-441E-AF1C-16B75ED24717}" dt="2023-08-29T02:57:18.076" v="370"/>
          <ac:spMkLst>
            <pc:docMk/>
            <pc:sldMk cId="1424820489" sldId="639"/>
            <ac:spMk id="3" creationId="{7A650E7C-05A3-EA4D-A9B5-1D5B2F4794BA}"/>
          </ac:spMkLst>
        </pc:spChg>
        <pc:spChg chg="mod">
          <ac:chgData name="Carrie Roberts" userId="68357bb78a803ac1" providerId="LiveId" clId="{76C09D92-CCE7-441E-AF1C-16B75ED24717}" dt="2023-08-29T02:59:07.898" v="391" actId="1076"/>
          <ac:spMkLst>
            <pc:docMk/>
            <pc:sldMk cId="1424820489" sldId="639"/>
            <ac:spMk id="7" creationId="{EF7A2D83-DB6D-3DA7-7C65-81960715508B}"/>
          </ac:spMkLst>
        </pc:spChg>
        <pc:picChg chg="mod modCrop">
          <ac:chgData name="Carrie Roberts" userId="68357bb78a803ac1" providerId="LiveId" clId="{76C09D92-CCE7-441E-AF1C-16B75ED24717}" dt="2023-08-29T02:59:00.268" v="389" actId="1076"/>
          <ac:picMkLst>
            <pc:docMk/>
            <pc:sldMk cId="1424820489" sldId="639"/>
            <ac:picMk id="8" creationId="{D7AB6C6E-C515-1BC8-98EB-E98E935D3FA6}"/>
          </ac:picMkLst>
        </pc:picChg>
        <pc:picChg chg="add del mod">
          <ac:chgData name="Carrie Roberts" userId="68357bb78a803ac1" providerId="LiveId" clId="{76C09D92-CCE7-441E-AF1C-16B75ED24717}" dt="2023-08-29T02:58:15.924" v="381" actId="478"/>
          <ac:picMkLst>
            <pc:docMk/>
            <pc:sldMk cId="1424820489" sldId="639"/>
            <ac:picMk id="1028" creationId="{8C9ACAD1-B924-307F-E2F8-170C4D37019D}"/>
          </ac:picMkLst>
        </pc:picChg>
        <pc:picChg chg="add del mod">
          <ac:chgData name="Carrie Roberts" userId="68357bb78a803ac1" providerId="LiveId" clId="{76C09D92-CCE7-441E-AF1C-16B75ED24717}" dt="2023-08-29T02:59:03.442" v="390" actId="1076"/>
          <ac:picMkLst>
            <pc:docMk/>
            <pc:sldMk cId="1424820489" sldId="639"/>
            <ac:picMk id="1030" creationId="{F4D0336C-5413-BC34-97ED-5FB87C631EBA}"/>
          </ac:picMkLst>
        </pc:picChg>
      </pc:sldChg>
      <pc:sldChg chg="new del">
        <pc:chgData name="Carrie Roberts" userId="68357bb78a803ac1" providerId="LiveId" clId="{76C09D92-CCE7-441E-AF1C-16B75ED24717}" dt="2023-08-29T01:49:20.338" v="179" actId="47"/>
        <pc:sldMkLst>
          <pc:docMk/>
          <pc:sldMk cId="2562324924" sldId="639"/>
        </pc:sldMkLst>
      </pc:sldChg>
    </pc:docChg>
  </pc:docChgLst>
  <pc:docChgLst>
    <pc:chgData name="Carrie Roberts" userId="68357bb78a803ac1" providerId="LiveId" clId="{6862C7CF-3986-49BB-92E9-41D51A0403D2}"/>
    <pc:docChg chg="undo custSel modSld">
      <pc:chgData name="Carrie Roberts" userId="68357bb78a803ac1" providerId="LiveId" clId="{6862C7CF-3986-49BB-92E9-41D51A0403D2}" dt="2022-11-04T15:36:51.722" v="5" actId="1440"/>
      <pc:docMkLst>
        <pc:docMk/>
      </pc:docMkLst>
      <pc:sldChg chg="addSp delSp modSp mod setBg">
        <pc:chgData name="Carrie Roberts" userId="68357bb78a803ac1" providerId="LiveId" clId="{6862C7CF-3986-49BB-92E9-41D51A0403D2}" dt="2022-11-04T15:36:51.722" v="5" actId="1440"/>
        <pc:sldMkLst>
          <pc:docMk/>
          <pc:sldMk cId="3274357951" sldId="544"/>
        </pc:sldMkLst>
        <pc:spChg chg="mod">
          <ac:chgData name="Carrie Roberts" userId="68357bb78a803ac1" providerId="LiveId" clId="{6862C7CF-3986-49BB-92E9-41D51A0403D2}" dt="2022-11-04T15:36:36.659" v="2" actId="26606"/>
          <ac:spMkLst>
            <pc:docMk/>
            <pc:sldMk cId="3274357951" sldId="544"/>
            <ac:spMk id="2" creationId="{CD3B5580-DFE8-3F43-F66E-CA6E809FF1F7}"/>
          </ac:spMkLst>
        </pc:spChg>
        <pc:spChg chg="mod">
          <ac:chgData name="Carrie Roberts" userId="68357bb78a803ac1" providerId="LiveId" clId="{6862C7CF-3986-49BB-92E9-41D51A0403D2}" dt="2022-11-04T15:36:36.659" v="2" actId="26606"/>
          <ac:spMkLst>
            <pc:docMk/>
            <pc:sldMk cId="3274357951" sldId="544"/>
            <ac:spMk id="4" creationId="{24B189CE-557F-95A9-6731-8E8722F390E7}"/>
          </ac:spMkLst>
        </pc:spChg>
        <pc:spChg chg="mod">
          <ac:chgData name="Carrie Roberts" userId="68357bb78a803ac1" providerId="LiveId" clId="{6862C7CF-3986-49BB-92E9-41D51A0403D2}" dt="2022-11-04T15:36:36.659" v="2" actId="26606"/>
          <ac:spMkLst>
            <pc:docMk/>
            <pc:sldMk cId="3274357951" sldId="544"/>
            <ac:spMk id="5" creationId="{B9A41DDE-1DF1-7E0A-1B31-A271322146B9}"/>
          </ac:spMkLst>
        </pc:spChg>
        <pc:spChg chg="mod">
          <ac:chgData name="Carrie Roberts" userId="68357bb78a803ac1" providerId="LiveId" clId="{6862C7CF-3986-49BB-92E9-41D51A0403D2}" dt="2022-11-04T15:36:36.659" v="2" actId="26606"/>
          <ac:spMkLst>
            <pc:docMk/>
            <pc:sldMk cId="3274357951" sldId="544"/>
            <ac:spMk id="6" creationId="{6F22F00D-EEB6-A10B-8F9A-3FDB12B4D1EC}"/>
          </ac:spMkLst>
        </pc:spChg>
        <pc:spChg chg="add del">
          <ac:chgData name="Carrie Roberts" userId="68357bb78a803ac1" providerId="LiveId" clId="{6862C7CF-3986-49BB-92E9-41D51A0403D2}" dt="2022-11-04T15:36:36.659" v="2" actId="26606"/>
          <ac:spMkLst>
            <pc:docMk/>
            <pc:sldMk cId="3274357951" sldId="544"/>
            <ac:spMk id="19" creationId="{82184FF4-7029-4ED7-813A-192E60608764}"/>
          </ac:spMkLst>
        </pc:spChg>
        <pc:spChg chg="add del">
          <ac:chgData name="Carrie Roberts" userId="68357bb78a803ac1" providerId="LiveId" clId="{6862C7CF-3986-49BB-92E9-41D51A0403D2}" dt="2022-11-04T15:36:36.659" v="2" actId="26606"/>
          <ac:spMkLst>
            <pc:docMk/>
            <pc:sldMk cId="3274357951" sldId="544"/>
            <ac:spMk id="21" creationId="{AAA7AB09-557C-41AD-9113-FF9F68FA1035}"/>
          </ac:spMkLst>
        </pc:spChg>
        <pc:spChg chg="add del">
          <ac:chgData name="Carrie Roberts" userId="68357bb78a803ac1" providerId="LiveId" clId="{6862C7CF-3986-49BB-92E9-41D51A0403D2}" dt="2022-11-04T15:36:36.659" v="2" actId="26606"/>
          <ac:spMkLst>
            <pc:docMk/>
            <pc:sldMk cId="3274357951" sldId="544"/>
            <ac:spMk id="23" creationId="{EF99ECAA-1F11-4937-BBA6-51935AB44C9D}"/>
          </ac:spMkLst>
        </pc:spChg>
        <pc:spChg chg="add del">
          <ac:chgData name="Carrie Roberts" userId="68357bb78a803ac1" providerId="LiveId" clId="{6862C7CF-3986-49BB-92E9-41D51A0403D2}" dt="2022-11-04T15:36:36.659" v="2" actId="26606"/>
          <ac:spMkLst>
            <pc:docMk/>
            <pc:sldMk cId="3274357951" sldId="544"/>
            <ac:spMk id="31" creationId="{1DB043B4-68C6-45B9-82AC-A5800EADB8DB}"/>
          </ac:spMkLst>
        </pc:spChg>
        <pc:grpChg chg="add del">
          <ac:chgData name="Carrie Roberts" userId="68357bb78a803ac1" providerId="LiveId" clId="{6862C7CF-3986-49BB-92E9-41D51A0403D2}" dt="2022-11-04T15:36:36.659" v="2" actId="26606"/>
          <ac:grpSpMkLst>
            <pc:docMk/>
            <pc:sldMk cId="3274357951" sldId="544"/>
            <ac:grpSpMk id="25" creationId="{79DE9FAB-6BBA-4CFE-B67D-77B47F01ECA4}"/>
          </ac:grpSpMkLst>
        </pc:grpChg>
        <pc:picChg chg="add mod ord">
          <ac:chgData name="Carrie Roberts" userId="68357bb78a803ac1" providerId="LiveId" clId="{6862C7CF-3986-49BB-92E9-41D51A0403D2}" dt="2022-11-04T15:36:51.722" v="5" actId="1440"/>
          <ac:picMkLst>
            <pc:docMk/>
            <pc:sldMk cId="3274357951" sldId="544"/>
            <ac:picMk id="7" creationId="{AE47FCC1-2954-1F31-DB42-A58B63F1AA53}"/>
          </ac:picMkLst>
        </pc:picChg>
        <pc:picChg chg="mod ord">
          <ac:chgData name="Carrie Roberts" userId="68357bb78a803ac1" providerId="LiveId" clId="{6862C7CF-3986-49BB-92E9-41D51A0403D2}" dt="2022-11-04T15:36:36.659" v="2" actId="26606"/>
          <ac:picMkLst>
            <pc:docMk/>
            <pc:sldMk cId="3274357951" sldId="544"/>
            <ac:picMk id="12" creationId="{37E354E0-545C-1756-C445-0FFBE2467F56}"/>
          </ac:picMkLst>
        </pc:picChg>
        <pc:picChg chg="mod ord">
          <ac:chgData name="Carrie Roberts" userId="68357bb78a803ac1" providerId="LiveId" clId="{6862C7CF-3986-49BB-92E9-41D51A0403D2}" dt="2022-11-04T15:36:36.659" v="2" actId="26606"/>
          <ac:picMkLst>
            <pc:docMk/>
            <pc:sldMk cId="3274357951" sldId="544"/>
            <ac:picMk id="14" creationId="{C4D345C3-0C87-57D6-FAD0-E6BC17ADA9C3}"/>
          </ac:picMkLst>
        </pc:picChg>
      </pc:sldChg>
    </pc:docChg>
  </pc:docChgLst>
  <pc:docChgLst>
    <pc:chgData name="Carrie Roberts" userId="68357bb78a803ac1" providerId="LiveId" clId="{699CB43A-F4DF-40D9-A5A7-0100512B554D}"/>
    <pc:docChg chg="undo custSel addSld delSld modSld modSection">
      <pc:chgData name="Carrie Roberts" userId="68357bb78a803ac1" providerId="LiveId" clId="{699CB43A-F4DF-40D9-A5A7-0100512B554D}" dt="2022-12-15T16:10:56.934" v="7" actId="47"/>
      <pc:docMkLst>
        <pc:docMk/>
      </pc:docMkLst>
      <pc:sldChg chg="add del">
        <pc:chgData name="Carrie Roberts" userId="68357bb78a803ac1" providerId="LiveId" clId="{699CB43A-F4DF-40D9-A5A7-0100512B554D}" dt="2022-12-15T16:09:54.928" v="1" actId="47"/>
        <pc:sldMkLst>
          <pc:docMk/>
          <pc:sldMk cId="752814286" sldId="257"/>
        </pc:sldMkLst>
      </pc:sldChg>
      <pc:sldChg chg="delSp add del setBg delDesignElem">
        <pc:chgData name="Carrie Roberts" userId="68357bb78a803ac1" providerId="LiveId" clId="{699CB43A-F4DF-40D9-A5A7-0100512B554D}" dt="2022-12-15T16:10:12.353" v="6"/>
        <pc:sldMkLst>
          <pc:docMk/>
          <pc:sldMk cId="4163795851" sldId="573"/>
        </pc:sldMkLst>
        <pc:spChg chg="del">
          <ac:chgData name="Carrie Roberts" userId="68357bb78a803ac1" providerId="LiveId" clId="{699CB43A-F4DF-40D9-A5A7-0100512B554D}" dt="2022-12-15T16:10:12.353" v="6"/>
          <ac:spMkLst>
            <pc:docMk/>
            <pc:sldMk cId="4163795851" sldId="573"/>
            <ac:spMk id="22" creationId="{A5931BE0-4B93-4D6C-878E-ACC59D6B4587}"/>
          </ac:spMkLst>
        </pc:spChg>
        <pc:spChg chg="del">
          <ac:chgData name="Carrie Roberts" userId="68357bb78a803ac1" providerId="LiveId" clId="{699CB43A-F4DF-40D9-A5A7-0100512B554D}" dt="2022-12-15T16:10:12.353" v="6"/>
          <ac:spMkLst>
            <pc:docMk/>
            <pc:sldMk cId="4163795851" sldId="573"/>
            <ac:spMk id="28" creationId="{5171FAFB-7223-4BE1-983D-8A0626EAC5E4}"/>
          </ac:spMkLst>
        </pc:spChg>
        <pc:grpChg chg="del">
          <ac:chgData name="Carrie Roberts" userId="68357bb78a803ac1" providerId="LiveId" clId="{699CB43A-F4DF-40D9-A5A7-0100512B554D}" dt="2022-12-15T16:10:12.353" v="6"/>
          <ac:grpSpMkLst>
            <pc:docMk/>
            <pc:sldMk cId="4163795851" sldId="573"/>
            <ac:grpSpMk id="16" creationId="{3BDBC526-6DCD-4FF6-8395-D8C22E46E527}"/>
          </ac:grpSpMkLst>
        </pc:grpChg>
        <pc:grpChg chg="del">
          <ac:chgData name="Carrie Roberts" userId="68357bb78a803ac1" providerId="LiveId" clId="{699CB43A-F4DF-40D9-A5A7-0100512B554D}" dt="2022-12-15T16:10:12.353" v="6"/>
          <ac:grpSpMkLst>
            <pc:docMk/>
            <pc:sldMk cId="4163795851" sldId="573"/>
            <ac:grpSpMk id="24" creationId="{C4967C49-2278-4724-94A5-A258F20C3DFA}"/>
          </ac:grpSpMkLst>
        </pc:grpChg>
      </pc:sldChg>
      <pc:sldChg chg="del">
        <pc:chgData name="Carrie Roberts" userId="68357bb78a803ac1" providerId="LiveId" clId="{699CB43A-F4DF-40D9-A5A7-0100512B554D}" dt="2022-12-15T16:10:02.504" v="4" actId="47"/>
        <pc:sldMkLst>
          <pc:docMk/>
          <pc:sldMk cId="4176391479" sldId="582"/>
        </pc:sldMkLst>
      </pc:sldChg>
      <pc:sldChg chg="del">
        <pc:chgData name="Carrie Roberts" userId="68357bb78a803ac1" providerId="LiveId" clId="{699CB43A-F4DF-40D9-A5A7-0100512B554D}" dt="2022-12-15T16:09:59.412" v="3" actId="47"/>
        <pc:sldMkLst>
          <pc:docMk/>
          <pc:sldMk cId="4202121827" sldId="585"/>
        </pc:sldMkLst>
      </pc:sldChg>
      <pc:sldChg chg="del">
        <pc:chgData name="Carrie Roberts" userId="68357bb78a803ac1" providerId="LiveId" clId="{699CB43A-F4DF-40D9-A5A7-0100512B554D}" dt="2022-12-15T16:10:56.934" v="7" actId="47"/>
        <pc:sldMkLst>
          <pc:docMk/>
          <pc:sldMk cId="2621462906" sldId="587"/>
        </pc:sldMkLst>
      </pc:sldChg>
    </pc:docChg>
  </pc:docChgLst>
  <pc:docChgLst>
    <pc:chgData name="Carrie Roberts" userId="68357bb78a803ac1" providerId="LiveId" clId="{788F187C-B5DC-4694-AFEC-F67CBF4CD536}"/>
    <pc:docChg chg="undo custSel addSld delSld modSld sldOrd modSection">
      <pc:chgData name="Carrie Roberts" userId="68357bb78a803ac1" providerId="LiveId" clId="{788F187C-B5DC-4694-AFEC-F67CBF4CD536}" dt="2022-12-15T15:40:27.790" v="1529" actId="47"/>
      <pc:docMkLst>
        <pc:docMk/>
      </pc:docMkLst>
      <pc:sldChg chg="add del ord">
        <pc:chgData name="Carrie Roberts" userId="68357bb78a803ac1" providerId="LiveId" clId="{788F187C-B5DC-4694-AFEC-F67CBF4CD536}" dt="2022-12-13T16:05:32.094" v="1491"/>
        <pc:sldMkLst>
          <pc:docMk/>
          <pc:sldMk cId="589521800" sldId="400"/>
        </pc:sldMkLst>
      </pc:sldChg>
      <pc:sldChg chg="add del ord">
        <pc:chgData name="Carrie Roberts" userId="68357bb78a803ac1" providerId="LiveId" clId="{788F187C-B5DC-4694-AFEC-F67CBF4CD536}" dt="2022-12-13T16:05:32.094" v="1491"/>
        <pc:sldMkLst>
          <pc:docMk/>
          <pc:sldMk cId="513387682" sldId="401"/>
        </pc:sldMkLst>
      </pc:sldChg>
      <pc:sldChg chg="add del ord">
        <pc:chgData name="Carrie Roberts" userId="68357bb78a803ac1" providerId="LiveId" clId="{788F187C-B5DC-4694-AFEC-F67CBF4CD536}" dt="2022-12-13T16:05:32.094" v="1491"/>
        <pc:sldMkLst>
          <pc:docMk/>
          <pc:sldMk cId="1050265739" sldId="402"/>
        </pc:sldMkLst>
      </pc:sldChg>
      <pc:sldChg chg="add del ord">
        <pc:chgData name="Carrie Roberts" userId="68357bb78a803ac1" providerId="LiveId" clId="{788F187C-B5DC-4694-AFEC-F67CBF4CD536}" dt="2022-12-13T16:05:32.094" v="1491"/>
        <pc:sldMkLst>
          <pc:docMk/>
          <pc:sldMk cId="2482915483" sldId="403"/>
        </pc:sldMkLst>
      </pc:sldChg>
      <pc:sldChg chg="add del ord">
        <pc:chgData name="Carrie Roberts" userId="68357bb78a803ac1" providerId="LiveId" clId="{788F187C-B5DC-4694-AFEC-F67CBF4CD536}" dt="2022-12-13T16:05:32.094" v="1491"/>
        <pc:sldMkLst>
          <pc:docMk/>
          <pc:sldMk cId="3631298081" sldId="405"/>
        </pc:sldMkLst>
      </pc:sldChg>
      <pc:sldChg chg="add del ord">
        <pc:chgData name="Carrie Roberts" userId="68357bb78a803ac1" providerId="LiveId" clId="{788F187C-B5DC-4694-AFEC-F67CBF4CD536}" dt="2022-12-13T16:05:32.094" v="1491"/>
        <pc:sldMkLst>
          <pc:docMk/>
          <pc:sldMk cId="396800407" sldId="406"/>
        </pc:sldMkLst>
      </pc:sldChg>
      <pc:sldChg chg="add del ord">
        <pc:chgData name="Carrie Roberts" userId="68357bb78a803ac1" providerId="LiveId" clId="{788F187C-B5DC-4694-AFEC-F67CBF4CD536}" dt="2022-12-13T16:05:32.094" v="1491"/>
        <pc:sldMkLst>
          <pc:docMk/>
          <pc:sldMk cId="902312357" sldId="409"/>
        </pc:sldMkLst>
      </pc:sldChg>
      <pc:sldChg chg="ord">
        <pc:chgData name="Carrie Roberts" userId="68357bb78a803ac1" providerId="LiveId" clId="{788F187C-B5DC-4694-AFEC-F67CBF4CD536}" dt="2022-12-12T23:17:37.475" v="1470"/>
        <pc:sldMkLst>
          <pc:docMk/>
          <pc:sldMk cId="3615094216" sldId="411"/>
        </pc:sldMkLst>
      </pc:sldChg>
      <pc:sldChg chg="modSp mod ord">
        <pc:chgData name="Carrie Roberts" userId="68357bb78a803ac1" providerId="LiveId" clId="{788F187C-B5DC-4694-AFEC-F67CBF4CD536}" dt="2022-12-13T13:48:39.305" v="1487" actId="1076"/>
        <pc:sldMkLst>
          <pc:docMk/>
          <pc:sldMk cId="2526064082" sldId="414"/>
        </pc:sldMkLst>
        <pc:spChg chg="mod">
          <ac:chgData name="Carrie Roberts" userId="68357bb78a803ac1" providerId="LiveId" clId="{788F187C-B5DC-4694-AFEC-F67CBF4CD536}" dt="2022-12-13T13:48:39.305" v="1487" actId="1076"/>
          <ac:spMkLst>
            <pc:docMk/>
            <pc:sldMk cId="2526064082" sldId="414"/>
            <ac:spMk id="3" creationId="{B0483A59-99E0-B63C-4F37-8B8CDD6AC8CA}"/>
          </ac:spMkLst>
        </pc:spChg>
      </pc:sldChg>
      <pc:sldChg chg="ord">
        <pc:chgData name="Carrie Roberts" userId="68357bb78a803ac1" providerId="LiveId" clId="{788F187C-B5DC-4694-AFEC-F67CBF4CD536}" dt="2022-12-12T23:08:05.269" v="1332"/>
        <pc:sldMkLst>
          <pc:docMk/>
          <pc:sldMk cId="784003991" sldId="418"/>
        </pc:sldMkLst>
      </pc:sldChg>
      <pc:sldChg chg="addSp delSp modSp mod">
        <pc:chgData name="Carrie Roberts" userId="68357bb78a803ac1" providerId="LiveId" clId="{788F187C-B5DC-4694-AFEC-F67CBF4CD536}" dt="2022-12-08T00:24:45.083" v="1027" actId="1076"/>
        <pc:sldMkLst>
          <pc:docMk/>
          <pc:sldMk cId="1552900566" sldId="420"/>
        </pc:sldMkLst>
        <pc:spChg chg="mod">
          <ac:chgData name="Carrie Roberts" userId="68357bb78a803ac1" providerId="LiveId" clId="{788F187C-B5DC-4694-AFEC-F67CBF4CD536}" dt="2022-12-08T00:24:35.416" v="1023" actId="1076"/>
          <ac:spMkLst>
            <pc:docMk/>
            <pc:sldMk cId="1552900566" sldId="420"/>
            <ac:spMk id="2" creationId="{B3D9C581-2D4E-2BC0-0B13-A2316D74459A}"/>
          </ac:spMkLst>
        </pc:spChg>
        <pc:picChg chg="add mod">
          <ac:chgData name="Carrie Roberts" userId="68357bb78a803ac1" providerId="LiveId" clId="{788F187C-B5DC-4694-AFEC-F67CBF4CD536}" dt="2022-12-08T00:24:45.083" v="1027" actId="1076"/>
          <ac:picMkLst>
            <pc:docMk/>
            <pc:sldMk cId="1552900566" sldId="420"/>
            <ac:picMk id="7" creationId="{BCFFA5C9-8EE3-6C31-F908-0B977F061FC0}"/>
          </ac:picMkLst>
        </pc:picChg>
        <pc:picChg chg="del">
          <ac:chgData name="Carrie Roberts" userId="68357bb78a803ac1" providerId="LiveId" clId="{788F187C-B5DC-4694-AFEC-F67CBF4CD536}" dt="2022-12-08T00:24:20.996" v="1019" actId="478"/>
          <ac:picMkLst>
            <pc:docMk/>
            <pc:sldMk cId="1552900566" sldId="420"/>
            <ac:picMk id="9" creationId="{E30542EB-1A59-2601-6EEF-27E52439365E}"/>
          </ac:picMkLst>
        </pc:picChg>
        <pc:picChg chg="mod">
          <ac:chgData name="Carrie Roberts" userId="68357bb78a803ac1" providerId="LiveId" clId="{788F187C-B5DC-4694-AFEC-F67CBF4CD536}" dt="2022-12-08T00:24:37.482" v="1024" actId="1076"/>
          <ac:picMkLst>
            <pc:docMk/>
            <pc:sldMk cId="1552900566" sldId="420"/>
            <ac:picMk id="13" creationId="{7383D147-CF7D-BA58-EBF6-603FB0D04EBB}"/>
          </ac:picMkLst>
        </pc:picChg>
      </pc:sldChg>
      <pc:sldChg chg="addSp delSp modSp mod">
        <pc:chgData name="Carrie Roberts" userId="68357bb78a803ac1" providerId="LiveId" clId="{788F187C-B5DC-4694-AFEC-F67CBF4CD536}" dt="2022-12-07T21:13:33.345" v="594" actId="1076"/>
        <pc:sldMkLst>
          <pc:docMk/>
          <pc:sldMk cId="886378999" sldId="442"/>
        </pc:sldMkLst>
        <pc:spChg chg="mod">
          <ac:chgData name="Carrie Roberts" userId="68357bb78a803ac1" providerId="LiveId" clId="{788F187C-B5DC-4694-AFEC-F67CBF4CD536}" dt="2022-12-07T21:13:33.345" v="594" actId="1076"/>
          <ac:spMkLst>
            <pc:docMk/>
            <pc:sldMk cId="886378999" sldId="442"/>
            <ac:spMk id="2" creationId="{3ABEF537-3019-6492-70A6-ED2AD7CCC933}"/>
          </ac:spMkLst>
        </pc:spChg>
        <pc:spChg chg="mod">
          <ac:chgData name="Carrie Roberts" userId="68357bb78a803ac1" providerId="LiveId" clId="{788F187C-B5DC-4694-AFEC-F67CBF4CD536}" dt="2022-12-07T21:13:26.956" v="593" actId="1076"/>
          <ac:spMkLst>
            <pc:docMk/>
            <pc:sldMk cId="886378999" sldId="442"/>
            <ac:spMk id="3" creationId="{B064AC90-553E-A472-28F2-C02C2FDFCF14}"/>
          </ac:spMkLst>
        </pc:spChg>
        <pc:spChg chg="del">
          <ac:chgData name="Carrie Roberts" userId="68357bb78a803ac1" providerId="LiveId" clId="{788F187C-B5DC-4694-AFEC-F67CBF4CD536}" dt="2022-12-07T20:27:52.551" v="588" actId="478"/>
          <ac:spMkLst>
            <pc:docMk/>
            <pc:sldMk cId="886378999" sldId="442"/>
            <ac:spMk id="9" creationId="{F28BA2FF-4935-6E7A-689D-58B13AA14E54}"/>
          </ac:spMkLst>
        </pc:spChg>
        <pc:spChg chg="del">
          <ac:chgData name="Carrie Roberts" userId="68357bb78a803ac1" providerId="LiveId" clId="{788F187C-B5DC-4694-AFEC-F67CBF4CD536}" dt="2022-12-07T20:27:51.525" v="587" actId="478"/>
          <ac:spMkLst>
            <pc:docMk/>
            <pc:sldMk cId="886378999" sldId="442"/>
            <ac:spMk id="10" creationId="{5C1A8F77-1417-5D34-4CED-3669722C26F4}"/>
          </ac:spMkLst>
        </pc:spChg>
        <pc:picChg chg="add mod">
          <ac:chgData name="Carrie Roberts" userId="68357bb78a803ac1" providerId="LiveId" clId="{788F187C-B5DC-4694-AFEC-F67CBF4CD536}" dt="2022-12-07T21:13:23.269" v="592" actId="14100"/>
          <ac:picMkLst>
            <pc:docMk/>
            <pc:sldMk cId="886378999" sldId="442"/>
            <ac:picMk id="7" creationId="{722FC54C-3921-1280-115C-555E1BA997EA}"/>
          </ac:picMkLst>
        </pc:picChg>
        <pc:picChg chg="del">
          <ac:chgData name="Carrie Roberts" userId="68357bb78a803ac1" providerId="LiveId" clId="{788F187C-B5DC-4694-AFEC-F67CBF4CD536}" dt="2022-12-07T20:27:48.023" v="586" actId="478"/>
          <ac:picMkLst>
            <pc:docMk/>
            <pc:sldMk cId="886378999" sldId="442"/>
            <ac:picMk id="8" creationId="{05626E81-EE1E-9460-1F7A-18F2DD5F12BE}"/>
          </ac:picMkLst>
        </pc:picChg>
      </pc:sldChg>
      <pc:sldChg chg="ord modNotesTx">
        <pc:chgData name="Carrie Roberts" userId="68357bb78a803ac1" providerId="LiveId" clId="{788F187C-B5DC-4694-AFEC-F67CBF4CD536}" dt="2022-12-08T13:36:48.459" v="1306"/>
        <pc:sldMkLst>
          <pc:docMk/>
          <pc:sldMk cId="3780825158" sldId="451"/>
        </pc:sldMkLst>
      </pc:sldChg>
      <pc:sldChg chg="ord">
        <pc:chgData name="Carrie Roberts" userId="68357bb78a803ac1" providerId="LiveId" clId="{788F187C-B5DC-4694-AFEC-F67CBF4CD536}" dt="2022-12-06T13:30:59.989" v="142"/>
        <pc:sldMkLst>
          <pc:docMk/>
          <pc:sldMk cId="3534329091" sldId="457"/>
        </pc:sldMkLst>
      </pc:sldChg>
      <pc:sldChg chg="modNotesTx">
        <pc:chgData name="Carrie Roberts" userId="68357bb78a803ac1" providerId="LiveId" clId="{788F187C-B5DC-4694-AFEC-F67CBF4CD536}" dt="2022-12-08T18:51:40.979" v="1330" actId="20577"/>
        <pc:sldMkLst>
          <pc:docMk/>
          <pc:sldMk cId="1844392481" sldId="462"/>
        </pc:sldMkLst>
      </pc:sldChg>
      <pc:sldChg chg="modSp mod">
        <pc:chgData name="Carrie Roberts" userId="68357bb78a803ac1" providerId="LiveId" clId="{788F187C-B5DC-4694-AFEC-F67CBF4CD536}" dt="2022-12-15T00:52:05.014" v="1513" actId="20577"/>
        <pc:sldMkLst>
          <pc:docMk/>
          <pc:sldMk cId="3192681078" sldId="464"/>
        </pc:sldMkLst>
        <pc:spChg chg="mod">
          <ac:chgData name="Carrie Roberts" userId="68357bb78a803ac1" providerId="LiveId" clId="{788F187C-B5DC-4694-AFEC-F67CBF4CD536}" dt="2022-12-15T00:52:05.014" v="1513" actId="20577"/>
          <ac:spMkLst>
            <pc:docMk/>
            <pc:sldMk cId="3192681078" sldId="464"/>
            <ac:spMk id="3" creationId="{9903D340-ECE8-A5A1-F8DC-07839CE34189}"/>
          </ac:spMkLst>
        </pc:spChg>
      </pc:sldChg>
      <pc:sldChg chg="addSp modSp mod">
        <pc:chgData name="Carrie Roberts" userId="68357bb78a803ac1" providerId="LiveId" clId="{788F187C-B5DC-4694-AFEC-F67CBF4CD536}" dt="2022-12-15T00:57:15.308" v="1522" actId="1076"/>
        <pc:sldMkLst>
          <pc:docMk/>
          <pc:sldMk cId="41649757" sldId="468"/>
        </pc:sldMkLst>
        <pc:picChg chg="add mod">
          <ac:chgData name="Carrie Roberts" userId="68357bb78a803ac1" providerId="LiveId" clId="{788F187C-B5DC-4694-AFEC-F67CBF4CD536}" dt="2022-12-15T00:57:15.308" v="1522" actId="1076"/>
          <ac:picMkLst>
            <pc:docMk/>
            <pc:sldMk cId="41649757" sldId="468"/>
            <ac:picMk id="3" creationId="{B9C2FC8F-42AA-35EF-0E04-8F3419D3FD1F}"/>
          </ac:picMkLst>
        </pc:picChg>
      </pc:sldChg>
      <pc:sldChg chg="modSp mod">
        <pc:chgData name="Carrie Roberts" userId="68357bb78a803ac1" providerId="LiveId" clId="{788F187C-B5DC-4694-AFEC-F67CBF4CD536}" dt="2022-12-12T23:49:25.591" v="1486" actId="108"/>
        <pc:sldMkLst>
          <pc:docMk/>
          <pc:sldMk cId="3990230608" sldId="473"/>
        </pc:sldMkLst>
        <pc:spChg chg="mod">
          <ac:chgData name="Carrie Roberts" userId="68357bb78a803ac1" providerId="LiveId" clId="{788F187C-B5DC-4694-AFEC-F67CBF4CD536}" dt="2022-12-12T23:49:25.591" v="1486" actId="108"/>
          <ac:spMkLst>
            <pc:docMk/>
            <pc:sldMk cId="3990230608" sldId="473"/>
            <ac:spMk id="14" creationId="{D9D26E14-4A9B-DC16-76AD-8CD5F87A9082}"/>
          </ac:spMkLst>
        </pc:spChg>
      </pc:sldChg>
      <pc:sldChg chg="addSp delSp modSp mod">
        <pc:chgData name="Carrie Roberts" userId="68357bb78a803ac1" providerId="LiveId" clId="{788F187C-B5DC-4694-AFEC-F67CBF4CD536}" dt="2022-12-07T21:18:11.011" v="665" actId="1038"/>
        <pc:sldMkLst>
          <pc:docMk/>
          <pc:sldMk cId="1893400736" sldId="474"/>
        </pc:sldMkLst>
        <pc:spChg chg="mod ord">
          <ac:chgData name="Carrie Roberts" userId="68357bb78a803ac1" providerId="LiveId" clId="{788F187C-B5DC-4694-AFEC-F67CBF4CD536}" dt="2022-12-07T21:15:54.581" v="612" actId="1076"/>
          <ac:spMkLst>
            <pc:docMk/>
            <pc:sldMk cId="1893400736" sldId="474"/>
            <ac:spMk id="2" creationId="{72E4756B-072C-1AD8-2174-519E61F6E491}"/>
          </ac:spMkLst>
        </pc:spChg>
        <pc:spChg chg="mod">
          <ac:chgData name="Carrie Roberts" userId="68357bb78a803ac1" providerId="LiveId" clId="{788F187C-B5DC-4694-AFEC-F67CBF4CD536}" dt="2022-12-07T21:15:03.199" v="606"/>
          <ac:spMkLst>
            <pc:docMk/>
            <pc:sldMk cId="1893400736" sldId="474"/>
            <ac:spMk id="11" creationId="{3E12FF93-1540-B94F-3A97-732B617092E8}"/>
          </ac:spMkLst>
        </pc:spChg>
        <pc:spChg chg="mod">
          <ac:chgData name="Carrie Roberts" userId="68357bb78a803ac1" providerId="LiveId" clId="{788F187C-B5DC-4694-AFEC-F67CBF4CD536}" dt="2022-12-07T21:15:03.199" v="606"/>
          <ac:spMkLst>
            <pc:docMk/>
            <pc:sldMk cId="1893400736" sldId="474"/>
            <ac:spMk id="12" creationId="{94FD2DB1-0A54-3C94-799C-10D8AEDF9B89}"/>
          </ac:spMkLst>
        </pc:spChg>
        <pc:spChg chg="add mod">
          <ac:chgData name="Carrie Roberts" userId="68357bb78a803ac1" providerId="LiveId" clId="{788F187C-B5DC-4694-AFEC-F67CBF4CD536}" dt="2022-12-07T21:18:11.011" v="665" actId="1038"/>
          <ac:spMkLst>
            <pc:docMk/>
            <pc:sldMk cId="1893400736" sldId="474"/>
            <ac:spMk id="13" creationId="{FC80ECF4-EC05-22E9-8F73-8E9A006383E1}"/>
          </ac:spMkLst>
        </pc:spChg>
        <pc:grpChg chg="add mod">
          <ac:chgData name="Carrie Roberts" userId="68357bb78a803ac1" providerId="LiveId" clId="{788F187C-B5DC-4694-AFEC-F67CBF4CD536}" dt="2022-12-07T21:17:57.161" v="653" actId="14100"/>
          <ac:grpSpMkLst>
            <pc:docMk/>
            <pc:sldMk cId="1893400736" sldId="474"/>
            <ac:grpSpMk id="7" creationId="{CE712C5F-9F94-3CF0-5229-F0AABE970CAC}"/>
          </ac:grpSpMkLst>
        </pc:grpChg>
        <pc:picChg chg="add del mod">
          <ac:chgData name="Carrie Roberts" userId="68357bb78a803ac1" providerId="LiveId" clId="{788F187C-B5DC-4694-AFEC-F67CBF4CD536}" dt="2022-12-07T21:14:05.092" v="597"/>
          <ac:picMkLst>
            <pc:docMk/>
            <pc:sldMk cId="1893400736" sldId="474"/>
            <ac:picMk id="3" creationId="{DE29980F-C3A8-C6D6-0BBB-8B02718E60AD}"/>
          </ac:picMkLst>
        </pc:picChg>
        <pc:picChg chg="mod ord modCrop">
          <ac:chgData name="Carrie Roberts" userId="68357bb78a803ac1" providerId="LiveId" clId="{788F187C-B5DC-4694-AFEC-F67CBF4CD536}" dt="2022-12-07T21:18:03.019" v="654" actId="14100"/>
          <ac:picMkLst>
            <pc:docMk/>
            <pc:sldMk cId="1893400736" sldId="474"/>
            <ac:picMk id="9" creationId="{142AF43E-0A2C-70C4-835F-FFD8882E1412}"/>
          </ac:picMkLst>
        </pc:picChg>
        <pc:picChg chg="mod">
          <ac:chgData name="Carrie Roberts" userId="68357bb78a803ac1" providerId="LiveId" clId="{788F187C-B5DC-4694-AFEC-F67CBF4CD536}" dt="2022-12-07T21:15:03.199" v="606"/>
          <ac:picMkLst>
            <pc:docMk/>
            <pc:sldMk cId="1893400736" sldId="474"/>
            <ac:picMk id="10" creationId="{AF5AC294-92C0-7B7A-D908-E15D226855C2}"/>
          </ac:picMkLst>
        </pc:picChg>
      </pc:sldChg>
      <pc:sldChg chg="addSp delSp modSp mod modNotesTx">
        <pc:chgData name="Carrie Roberts" userId="68357bb78a803ac1" providerId="LiveId" clId="{788F187C-B5DC-4694-AFEC-F67CBF4CD536}" dt="2022-12-07T23:06:40.823" v="1018" actId="1076"/>
        <pc:sldMkLst>
          <pc:docMk/>
          <pc:sldMk cId="2917825984" sldId="481"/>
        </pc:sldMkLst>
        <pc:spChg chg="mod">
          <ac:chgData name="Carrie Roberts" userId="68357bb78a803ac1" providerId="LiveId" clId="{788F187C-B5DC-4694-AFEC-F67CBF4CD536}" dt="2022-12-07T23:06:23.591" v="1014" actId="1035"/>
          <ac:spMkLst>
            <pc:docMk/>
            <pc:sldMk cId="2917825984" sldId="481"/>
            <ac:spMk id="2" creationId="{F3C21DF2-906B-0BF2-1CC9-033A3C4D63B0}"/>
          </ac:spMkLst>
        </pc:spChg>
        <pc:spChg chg="mod">
          <ac:chgData name="Carrie Roberts" userId="68357bb78a803ac1" providerId="LiveId" clId="{788F187C-B5DC-4694-AFEC-F67CBF4CD536}" dt="2022-12-07T23:06:29.470" v="1015" actId="1076"/>
          <ac:spMkLst>
            <pc:docMk/>
            <pc:sldMk cId="2917825984" sldId="481"/>
            <ac:spMk id="3" creationId="{4991867D-F4CA-CE86-DBB2-5CF455F8F606}"/>
          </ac:spMkLst>
        </pc:spChg>
        <pc:picChg chg="del">
          <ac:chgData name="Carrie Roberts" userId="68357bb78a803ac1" providerId="LiveId" clId="{788F187C-B5DC-4694-AFEC-F67CBF4CD536}" dt="2022-12-07T23:00:52.242" v="901" actId="478"/>
          <ac:picMkLst>
            <pc:docMk/>
            <pc:sldMk cId="2917825984" sldId="481"/>
            <ac:picMk id="8" creationId="{DD17DC2F-6A46-AFAF-01FE-620279810F26}"/>
          </ac:picMkLst>
        </pc:picChg>
        <pc:picChg chg="add mod">
          <ac:chgData name="Carrie Roberts" userId="68357bb78a803ac1" providerId="LiveId" clId="{788F187C-B5DC-4694-AFEC-F67CBF4CD536}" dt="2022-12-07T23:06:40.823" v="1018" actId="1076"/>
          <ac:picMkLst>
            <pc:docMk/>
            <pc:sldMk cId="2917825984" sldId="481"/>
            <ac:picMk id="9" creationId="{FB0B5271-8BF5-8C1F-65DE-6A1643DBF615}"/>
          </ac:picMkLst>
        </pc:picChg>
      </pc:sldChg>
      <pc:sldChg chg="modNotesTx">
        <pc:chgData name="Carrie Roberts" userId="68357bb78a803ac1" providerId="LiveId" clId="{788F187C-B5DC-4694-AFEC-F67CBF4CD536}" dt="2022-12-07T20:21:30.799" v="581" actId="20577"/>
        <pc:sldMkLst>
          <pc:docMk/>
          <pc:sldMk cId="3895387019" sldId="486"/>
        </pc:sldMkLst>
      </pc:sldChg>
      <pc:sldChg chg="addSp delSp modSp mod">
        <pc:chgData name="Carrie Roberts" userId="68357bb78a803ac1" providerId="LiveId" clId="{788F187C-B5DC-4694-AFEC-F67CBF4CD536}" dt="2022-12-08T13:31:05.007" v="1297" actId="1076"/>
        <pc:sldMkLst>
          <pc:docMk/>
          <pc:sldMk cId="2886115645" sldId="487"/>
        </pc:sldMkLst>
        <pc:spChg chg="mod">
          <ac:chgData name="Carrie Roberts" userId="68357bb78a803ac1" providerId="LiveId" clId="{788F187C-B5DC-4694-AFEC-F67CBF4CD536}" dt="2022-12-07T21:43:54.115" v="772" actId="20577"/>
          <ac:spMkLst>
            <pc:docMk/>
            <pc:sldMk cId="2886115645" sldId="487"/>
            <ac:spMk id="2" creationId="{D1372E01-AF8E-1A53-34F3-2003C5C4B1F6}"/>
          </ac:spMkLst>
        </pc:spChg>
        <pc:spChg chg="add del">
          <ac:chgData name="Carrie Roberts" userId="68357bb78a803ac1" providerId="LiveId" clId="{788F187C-B5DC-4694-AFEC-F67CBF4CD536}" dt="2022-12-08T13:28:35.452" v="1276" actId="478"/>
          <ac:spMkLst>
            <pc:docMk/>
            <pc:sldMk cId="2886115645" sldId="487"/>
            <ac:spMk id="3" creationId="{7302CD26-00FB-7503-20AD-994260506E9A}"/>
          </ac:spMkLst>
        </pc:spChg>
        <pc:spChg chg="add del">
          <ac:chgData name="Carrie Roberts" userId="68357bb78a803ac1" providerId="LiveId" clId="{788F187C-B5DC-4694-AFEC-F67CBF4CD536}" dt="2022-12-08T13:30:28.939" v="1289"/>
          <ac:spMkLst>
            <pc:docMk/>
            <pc:sldMk cId="2886115645" sldId="487"/>
            <ac:spMk id="7" creationId="{72FB5EB2-E2C0-1874-5315-2D20366DA077}"/>
          </ac:spMkLst>
        </pc:spChg>
        <pc:spChg chg="add del mod">
          <ac:chgData name="Carrie Roberts" userId="68357bb78a803ac1" providerId="LiveId" clId="{788F187C-B5DC-4694-AFEC-F67CBF4CD536}" dt="2022-12-07T21:43:28.572" v="757" actId="478"/>
          <ac:spMkLst>
            <pc:docMk/>
            <pc:sldMk cId="2886115645" sldId="487"/>
            <ac:spMk id="13" creationId="{73A5C4EB-3883-3BFA-57EE-3B91A108B080}"/>
          </ac:spMkLst>
        </pc:spChg>
        <pc:spChg chg="add mod">
          <ac:chgData name="Carrie Roberts" userId="68357bb78a803ac1" providerId="LiveId" clId="{788F187C-B5DC-4694-AFEC-F67CBF4CD536}" dt="2022-12-07T21:45:10.377" v="788" actId="14100"/>
          <ac:spMkLst>
            <pc:docMk/>
            <pc:sldMk cId="2886115645" sldId="487"/>
            <ac:spMk id="16" creationId="{BAEC4CA3-CC81-0EE0-223C-E1F13C480DDD}"/>
          </ac:spMkLst>
        </pc:spChg>
        <pc:spChg chg="add mod">
          <ac:chgData name="Carrie Roberts" userId="68357bb78a803ac1" providerId="LiveId" clId="{788F187C-B5DC-4694-AFEC-F67CBF4CD536}" dt="2022-12-07T21:45:26.165" v="791" actId="14100"/>
          <ac:spMkLst>
            <pc:docMk/>
            <pc:sldMk cId="2886115645" sldId="487"/>
            <ac:spMk id="17" creationId="{9EF5942D-5865-A1CD-EC14-16BB84BC858C}"/>
          </ac:spMkLst>
        </pc:spChg>
        <pc:grpChg chg="del">
          <ac:chgData name="Carrie Roberts" userId="68357bb78a803ac1" providerId="LiveId" clId="{788F187C-B5DC-4694-AFEC-F67CBF4CD536}" dt="2022-12-07T21:43:28.572" v="757" actId="478"/>
          <ac:grpSpMkLst>
            <pc:docMk/>
            <pc:sldMk cId="2886115645" sldId="487"/>
            <ac:grpSpMk id="3" creationId="{F5FE9F0D-3644-0ADE-8FAF-9DD5336B2441}"/>
          </ac:grpSpMkLst>
        </pc:grpChg>
        <pc:picChg chg="del">
          <ac:chgData name="Carrie Roberts" userId="68357bb78a803ac1" providerId="LiveId" clId="{788F187C-B5DC-4694-AFEC-F67CBF4CD536}" dt="2022-12-07T21:43:23.587" v="756" actId="478"/>
          <ac:picMkLst>
            <pc:docMk/>
            <pc:sldMk cId="2886115645" sldId="487"/>
            <ac:picMk id="8" creationId="{141F84C3-69EA-E383-E9EE-A8057CB659C1}"/>
          </ac:picMkLst>
        </pc:picChg>
        <pc:picChg chg="add mod">
          <ac:chgData name="Carrie Roberts" userId="68357bb78a803ac1" providerId="LiveId" clId="{788F187C-B5DC-4694-AFEC-F67CBF4CD536}" dt="2022-12-07T21:45:00.638" v="786" actId="1038"/>
          <ac:picMkLst>
            <pc:docMk/>
            <pc:sldMk cId="2886115645" sldId="487"/>
            <ac:picMk id="15" creationId="{DB33B7D5-64D6-B40D-F858-8CD0DD5CD18F}"/>
          </ac:picMkLst>
        </pc:picChg>
        <pc:picChg chg="add mod">
          <ac:chgData name="Carrie Roberts" userId="68357bb78a803ac1" providerId="LiveId" clId="{788F187C-B5DC-4694-AFEC-F67CBF4CD536}" dt="2022-12-07T21:51:56.685" v="796" actId="1076"/>
          <ac:picMkLst>
            <pc:docMk/>
            <pc:sldMk cId="2886115645" sldId="487"/>
            <ac:picMk id="19" creationId="{343345C5-B576-58DB-77B3-C6D41C84D9DB}"/>
          </ac:picMkLst>
        </pc:picChg>
        <pc:picChg chg="add del mod">
          <ac:chgData name="Carrie Roberts" userId="68357bb78a803ac1" providerId="LiveId" clId="{788F187C-B5DC-4694-AFEC-F67CBF4CD536}" dt="2022-12-08T13:30:29.700" v="1290" actId="478"/>
          <ac:picMkLst>
            <pc:docMk/>
            <pc:sldMk cId="2886115645" sldId="487"/>
            <ac:picMk id="1026" creationId="{B2AD7CB8-57EB-C348-8F0F-A9FD5A9E6672}"/>
          </ac:picMkLst>
        </pc:picChg>
        <pc:picChg chg="add del">
          <ac:chgData name="Carrie Roberts" userId="68357bb78a803ac1" providerId="LiveId" clId="{788F187C-B5DC-4694-AFEC-F67CBF4CD536}" dt="2022-12-08T13:29:39.654" v="1285"/>
          <ac:picMkLst>
            <pc:docMk/>
            <pc:sldMk cId="2886115645" sldId="487"/>
            <ac:picMk id="1028" creationId="{1DF3E2F8-B057-8F3F-F38B-C5BFB9A1A85B}"/>
          </ac:picMkLst>
        </pc:picChg>
        <pc:picChg chg="add del">
          <ac:chgData name="Carrie Roberts" userId="68357bb78a803ac1" providerId="LiveId" clId="{788F187C-B5DC-4694-AFEC-F67CBF4CD536}" dt="2022-12-08T13:30:34.211" v="1291" actId="478"/>
          <ac:picMkLst>
            <pc:docMk/>
            <pc:sldMk cId="2886115645" sldId="487"/>
            <ac:picMk id="1030" creationId="{40B7F416-49CC-E3E1-D922-CDD192ABEB78}"/>
          </ac:picMkLst>
        </pc:picChg>
        <pc:picChg chg="add mod">
          <ac:chgData name="Carrie Roberts" userId="68357bb78a803ac1" providerId="LiveId" clId="{788F187C-B5DC-4694-AFEC-F67CBF4CD536}" dt="2022-12-08T13:31:05.007" v="1297" actId="1076"/>
          <ac:picMkLst>
            <pc:docMk/>
            <pc:sldMk cId="2886115645" sldId="487"/>
            <ac:picMk id="1034" creationId="{70FC2443-5E29-8D69-BD78-E8574FC8A630}"/>
          </ac:picMkLst>
        </pc:picChg>
      </pc:sldChg>
      <pc:sldChg chg="addSp delSp modSp mod modNotesTx">
        <pc:chgData name="Carrie Roberts" userId="68357bb78a803ac1" providerId="LiveId" clId="{788F187C-B5DC-4694-AFEC-F67CBF4CD536}" dt="2022-12-07T22:11:18.416" v="900"/>
        <pc:sldMkLst>
          <pc:docMk/>
          <pc:sldMk cId="2442598888" sldId="489"/>
        </pc:sldMkLst>
        <pc:spChg chg="mod">
          <ac:chgData name="Carrie Roberts" userId="68357bb78a803ac1" providerId="LiveId" clId="{788F187C-B5DC-4694-AFEC-F67CBF4CD536}" dt="2022-12-07T19:59:16.178" v="503" actId="6549"/>
          <ac:spMkLst>
            <pc:docMk/>
            <pc:sldMk cId="2442598888" sldId="489"/>
            <ac:spMk id="2" creationId="{0D1E3407-D742-A915-4B39-6E0CB1EC4AE5}"/>
          </ac:spMkLst>
        </pc:spChg>
        <pc:spChg chg="add mod">
          <ac:chgData name="Carrie Roberts" userId="68357bb78a803ac1" providerId="LiveId" clId="{788F187C-B5DC-4694-AFEC-F67CBF4CD536}" dt="2022-12-07T19:57:54.470" v="498" actId="1037"/>
          <ac:spMkLst>
            <pc:docMk/>
            <pc:sldMk cId="2442598888" sldId="489"/>
            <ac:spMk id="9" creationId="{B001B96C-6381-7E40-8B8A-FE9B589D4F19}"/>
          </ac:spMkLst>
        </pc:spChg>
        <pc:spChg chg="add mod">
          <ac:chgData name="Carrie Roberts" userId="68357bb78a803ac1" providerId="LiveId" clId="{788F187C-B5DC-4694-AFEC-F67CBF4CD536}" dt="2022-12-07T19:59:06.811" v="502" actId="208"/>
          <ac:spMkLst>
            <pc:docMk/>
            <pc:sldMk cId="2442598888" sldId="489"/>
            <ac:spMk id="10" creationId="{057EBEAC-8D29-7555-DE24-F10BE4FD745F}"/>
          </ac:spMkLst>
        </pc:spChg>
        <pc:spChg chg="add del mod">
          <ac:chgData name="Carrie Roberts" userId="68357bb78a803ac1" providerId="LiveId" clId="{788F187C-B5DC-4694-AFEC-F67CBF4CD536}" dt="2022-12-07T20:03:45.779" v="522" actId="478"/>
          <ac:spMkLst>
            <pc:docMk/>
            <pc:sldMk cId="2442598888" sldId="489"/>
            <ac:spMk id="23" creationId="{A9540F1B-C5C6-DE71-7E68-6AC9AA9FBFB1}"/>
          </ac:spMkLst>
        </pc:spChg>
        <pc:spChg chg="del ord">
          <ac:chgData name="Carrie Roberts" userId="68357bb78a803ac1" providerId="LiveId" clId="{788F187C-B5DC-4694-AFEC-F67CBF4CD536}" dt="2022-12-07T19:57:19.679" v="493" actId="478"/>
          <ac:spMkLst>
            <pc:docMk/>
            <pc:sldMk cId="2442598888" sldId="489"/>
            <ac:spMk id="26" creationId="{5B4AD837-2DDE-2064-4786-5E56ACD97A79}"/>
          </ac:spMkLst>
        </pc:spChg>
        <pc:spChg chg="add del mod">
          <ac:chgData name="Carrie Roberts" userId="68357bb78a803ac1" providerId="LiveId" clId="{788F187C-B5DC-4694-AFEC-F67CBF4CD536}" dt="2022-12-07T20:07:07.309" v="538" actId="478"/>
          <ac:spMkLst>
            <pc:docMk/>
            <pc:sldMk cId="2442598888" sldId="489"/>
            <ac:spMk id="29" creationId="{95550E6B-74DD-6C8C-0178-6C2BCE471E5A}"/>
          </ac:spMkLst>
        </pc:spChg>
        <pc:spChg chg="add del mod">
          <ac:chgData name="Carrie Roberts" userId="68357bb78a803ac1" providerId="LiveId" clId="{788F187C-B5DC-4694-AFEC-F67CBF4CD536}" dt="2022-12-07T20:08:47.093" v="549" actId="478"/>
          <ac:spMkLst>
            <pc:docMk/>
            <pc:sldMk cId="2442598888" sldId="489"/>
            <ac:spMk id="31" creationId="{8683EE06-07BE-BCBA-5613-DF228308DBD6}"/>
          </ac:spMkLst>
        </pc:spChg>
        <pc:spChg chg="add mod">
          <ac:chgData name="Carrie Roberts" userId="68357bb78a803ac1" providerId="LiveId" clId="{788F187C-B5DC-4694-AFEC-F67CBF4CD536}" dt="2022-12-07T20:09:16.056" v="553" actId="108"/>
          <ac:spMkLst>
            <pc:docMk/>
            <pc:sldMk cId="2442598888" sldId="489"/>
            <ac:spMk id="32" creationId="{A87519C5-9026-3D74-9A4F-6C9DA51D652D}"/>
          </ac:spMkLst>
        </pc:spChg>
        <pc:spChg chg="mod">
          <ac:chgData name="Carrie Roberts" userId="68357bb78a803ac1" providerId="LiveId" clId="{788F187C-B5DC-4694-AFEC-F67CBF4CD536}" dt="2022-12-07T19:56:27.980" v="478" actId="164"/>
          <ac:spMkLst>
            <pc:docMk/>
            <pc:sldMk cId="2442598888" sldId="489"/>
            <ac:spMk id="7179" creationId="{255E37CC-7B95-DA58-2F0B-F6E742B8151F}"/>
          </ac:spMkLst>
        </pc:spChg>
        <pc:spChg chg="mod">
          <ac:chgData name="Carrie Roberts" userId="68357bb78a803ac1" providerId="LiveId" clId="{788F187C-B5DC-4694-AFEC-F67CBF4CD536}" dt="2022-12-07T19:56:27.980" v="478" actId="164"/>
          <ac:spMkLst>
            <pc:docMk/>
            <pc:sldMk cId="2442598888" sldId="489"/>
            <ac:spMk id="7180" creationId="{0B274084-3E61-BB3F-CED7-780F419C3ECC}"/>
          </ac:spMkLst>
        </pc:spChg>
        <pc:grpChg chg="add mod ord">
          <ac:chgData name="Carrie Roberts" userId="68357bb78a803ac1" providerId="LiveId" clId="{788F187C-B5DC-4694-AFEC-F67CBF4CD536}" dt="2022-12-07T19:57:13.968" v="492" actId="14100"/>
          <ac:grpSpMkLst>
            <pc:docMk/>
            <pc:sldMk cId="2442598888" sldId="489"/>
            <ac:grpSpMk id="8" creationId="{7AF44BE2-AF78-4D14-1D30-D8F22147A9B7}"/>
          </ac:grpSpMkLst>
        </pc:grpChg>
        <pc:picChg chg="add mod">
          <ac:chgData name="Carrie Roberts" userId="68357bb78a803ac1" providerId="LiveId" clId="{788F187C-B5DC-4694-AFEC-F67CBF4CD536}" dt="2022-12-07T19:57:03.247" v="485" actId="1076"/>
          <ac:picMkLst>
            <pc:docMk/>
            <pc:sldMk cId="2442598888" sldId="489"/>
            <ac:picMk id="7" creationId="{C85A4918-830B-4E8C-7496-495CE645D7E6}"/>
          </ac:picMkLst>
        </pc:picChg>
        <pc:picChg chg="del mod">
          <ac:chgData name="Carrie Roberts" userId="68357bb78a803ac1" providerId="LiveId" clId="{788F187C-B5DC-4694-AFEC-F67CBF4CD536}" dt="2022-12-07T19:58:14.559" v="500" actId="478"/>
          <ac:picMkLst>
            <pc:docMk/>
            <pc:sldMk cId="2442598888" sldId="489"/>
            <ac:picMk id="30" creationId="{FF9316B6-1033-7BCC-DB3E-E3B3C93B96BC}"/>
          </ac:picMkLst>
        </pc:picChg>
        <pc:cxnChg chg="add mod">
          <ac:chgData name="Carrie Roberts" userId="68357bb78a803ac1" providerId="LiveId" clId="{788F187C-B5DC-4694-AFEC-F67CBF4CD536}" dt="2022-12-07T20:09:11.816" v="552" actId="108"/>
          <ac:cxnSpMkLst>
            <pc:docMk/>
            <pc:sldMk cId="2442598888" sldId="489"/>
            <ac:cxnSpMk id="12" creationId="{33DAFEFF-B447-F5B3-1845-73986BD2F1C9}"/>
          </ac:cxnSpMkLst>
        </pc:cxnChg>
        <pc:cxnChg chg="add mod">
          <ac:chgData name="Carrie Roberts" userId="68357bb78a803ac1" providerId="LiveId" clId="{788F187C-B5DC-4694-AFEC-F67CBF4CD536}" dt="2022-12-07T20:03:02.450" v="515" actId="14100"/>
          <ac:cxnSpMkLst>
            <pc:docMk/>
            <pc:sldMk cId="2442598888" sldId="489"/>
            <ac:cxnSpMk id="14" creationId="{4A47B11D-B804-5367-E040-49DEF3401FDC}"/>
          </ac:cxnSpMkLst>
        </pc:cxnChg>
        <pc:cxnChg chg="add del mod">
          <ac:chgData name="Carrie Roberts" userId="68357bb78a803ac1" providerId="LiveId" clId="{788F187C-B5DC-4694-AFEC-F67CBF4CD536}" dt="2022-12-07T20:07:31.621" v="542" actId="478"/>
          <ac:cxnSpMkLst>
            <pc:docMk/>
            <pc:sldMk cId="2442598888" sldId="489"/>
            <ac:cxnSpMk id="21" creationId="{44975233-B29E-0B79-0A99-5AE7470502C1}"/>
          </ac:cxnSpMkLst>
        </pc:cxnChg>
      </pc:sldChg>
      <pc:sldChg chg="modSp mod modNotesTx">
        <pc:chgData name="Carrie Roberts" userId="68357bb78a803ac1" providerId="LiveId" clId="{788F187C-B5DC-4694-AFEC-F67CBF4CD536}" dt="2022-12-08T13:35:13.729" v="1304" actId="20577"/>
        <pc:sldMkLst>
          <pc:docMk/>
          <pc:sldMk cId="1584136941" sldId="490"/>
        </pc:sldMkLst>
        <pc:spChg chg="mod">
          <ac:chgData name="Carrie Roberts" userId="68357bb78a803ac1" providerId="LiveId" clId="{788F187C-B5DC-4694-AFEC-F67CBF4CD536}" dt="2022-12-08T13:35:13.729" v="1304" actId="20577"/>
          <ac:spMkLst>
            <pc:docMk/>
            <pc:sldMk cId="1584136941" sldId="490"/>
            <ac:spMk id="2" creationId="{17E14279-BC4C-7D62-E2AC-00A93FD0EE59}"/>
          </ac:spMkLst>
        </pc:spChg>
      </pc:sldChg>
      <pc:sldChg chg="ord">
        <pc:chgData name="Carrie Roberts" userId="68357bb78a803ac1" providerId="LiveId" clId="{788F187C-B5DC-4694-AFEC-F67CBF4CD536}" dt="2022-12-06T13:31:09.054" v="144"/>
        <pc:sldMkLst>
          <pc:docMk/>
          <pc:sldMk cId="3134277757" sldId="500"/>
        </pc:sldMkLst>
      </pc:sldChg>
      <pc:sldChg chg="add del ord">
        <pc:chgData name="Carrie Roberts" userId="68357bb78a803ac1" providerId="LiveId" clId="{788F187C-B5DC-4694-AFEC-F67CBF4CD536}" dt="2022-12-13T16:05:32.094" v="1491"/>
        <pc:sldMkLst>
          <pc:docMk/>
          <pc:sldMk cId="2953130108" sldId="512"/>
        </pc:sldMkLst>
      </pc:sldChg>
      <pc:sldChg chg="ord modNotesTx">
        <pc:chgData name="Carrie Roberts" userId="68357bb78a803ac1" providerId="LiveId" clId="{788F187C-B5DC-4694-AFEC-F67CBF4CD536}" dt="2022-12-15T13:48:40.444" v="1528"/>
        <pc:sldMkLst>
          <pc:docMk/>
          <pc:sldMk cId="3274357951" sldId="544"/>
        </pc:sldMkLst>
      </pc:sldChg>
      <pc:sldChg chg="modNotesTx">
        <pc:chgData name="Carrie Roberts" userId="68357bb78a803ac1" providerId="LiveId" clId="{788F187C-B5DC-4694-AFEC-F67CBF4CD536}" dt="2022-12-08T00:35:26.089" v="1060" actId="20577"/>
        <pc:sldMkLst>
          <pc:docMk/>
          <pc:sldMk cId="433998509" sldId="550"/>
        </pc:sldMkLst>
      </pc:sldChg>
      <pc:sldChg chg="ord">
        <pc:chgData name="Carrie Roberts" userId="68357bb78a803ac1" providerId="LiveId" clId="{788F187C-B5DC-4694-AFEC-F67CBF4CD536}" dt="2022-12-15T00:56:54.323" v="1519"/>
        <pc:sldMkLst>
          <pc:docMk/>
          <pc:sldMk cId="1033843123" sldId="551"/>
        </pc:sldMkLst>
      </pc:sldChg>
      <pc:sldChg chg="delSp mod ord">
        <pc:chgData name="Carrie Roberts" userId="68357bb78a803ac1" providerId="LiveId" clId="{788F187C-B5DC-4694-AFEC-F67CBF4CD536}" dt="2022-12-15T00:57:10.739" v="1520" actId="21"/>
        <pc:sldMkLst>
          <pc:docMk/>
          <pc:sldMk cId="279609551" sldId="552"/>
        </pc:sldMkLst>
        <pc:picChg chg="del">
          <ac:chgData name="Carrie Roberts" userId="68357bb78a803ac1" providerId="LiveId" clId="{788F187C-B5DC-4694-AFEC-F67CBF4CD536}" dt="2022-12-15T00:57:10.739" v="1520" actId="21"/>
          <ac:picMkLst>
            <pc:docMk/>
            <pc:sldMk cId="279609551" sldId="552"/>
            <ac:picMk id="13" creationId="{2E6AB7BF-3EFE-E571-6CDD-28F03F2D6B4B}"/>
          </ac:picMkLst>
        </pc:picChg>
      </pc:sldChg>
      <pc:sldChg chg="del">
        <pc:chgData name="Carrie Roberts" userId="68357bb78a803ac1" providerId="LiveId" clId="{788F187C-B5DC-4694-AFEC-F67CBF4CD536}" dt="2022-12-15T15:40:27.790" v="1529" actId="47"/>
        <pc:sldMkLst>
          <pc:docMk/>
          <pc:sldMk cId="4123238723" sldId="553"/>
        </pc:sldMkLst>
      </pc:sldChg>
      <pc:sldChg chg="ord">
        <pc:chgData name="Carrie Roberts" userId="68357bb78a803ac1" providerId="LiveId" clId="{788F187C-B5DC-4694-AFEC-F67CBF4CD536}" dt="2022-12-12T23:18:04.582" v="1474"/>
        <pc:sldMkLst>
          <pc:docMk/>
          <pc:sldMk cId="1295993101" sldId="567"/>
        </pc:sldMkLst>
      </pc:sldChg>
      <pc:sldChg chg="addSp delSp modSp mod ord">
        <pc:chgData name="Carrie Roberts" userId="68357bb78a803ac1" providerId="LiveId" clId="{788F187C-B5DC-4694-AFEC-F67CBF4CD536}" dt="2022-12-12T23:17:41.304" v="1472"/>
        <pc:sldMkLst>
          <pc:docMk/>
          <pc:sldMk cId="619070958" sldId="571"/>
        </pc:sldMkLst>
        <pc:spChg chg="add mod">
          <ac:chgData name="Carrie Roberts" userId="68357bb78a803ac1" providerId="LiveId" clId="{788F187C-B5DC-4694-AFEC-F67CBF4CD536}" dt="2022-12-12T23:16:50.202" v="1468" actId="13822"/>
          <ac:spMkLst>
            <pc:docMk/>
            <pc:sldMk cId="619070958" sldId="571"/>
            <ac:spMk id="9" creationId="{FE73FDFF-A80E-347E-9DDF-EE16D5283ACA}"/>
          </ac:spMkLst>
        </pc:spChg>
        <pc:cxnChg chg="add del mod">
          <ac:chgData name="Carrie Roberts" userId="68357bb78a803ac1" providerId="LiveId" clId="{788F187C-B5DC-4694-AFEC-F67CBF4CD536}" dt="2022-12-12T23:16:31.413" v="1464" actId="478"/>
          <ac:cxnSpMkLst>
            <pc:docMk/>
            <pc:sldMk cId="619070958" sldId="571"/>
            <ac:cxnSpMk id="7" creationId="{D27CAEE4-D7E5-2A3D-DAC2-CF715091E840}"/>
          </ac:cxnSpMkLst>
        </pc:cxnChg>
      </pc:sldChg>
      <pc:sldChg chg="addSp delSp modSp mod ord">
        <pc:chgData name="Carrie Roberts" userId="68357bb78a803ac1" providerId="LiveId" clId="{788F187C-B5DC-4694-AFEC-F67CBF4CD536}" dt="2022-12-07T20:17:57.472" v="580" actId="962"/>
        <pc:sldMkLst>
          <pc:docMk/>
          <pc:sldMk cId="4163795851" sldId="573"/>
        </pc:sldMkLst>
        <pc:spChg chg="add del mod">
          <ac:chgData name="Carrie Roberts" userId="68357bb78a803ac1" providerId="LiveId" clId="{788F187C-B5DC-4694-AFEC-F67CBF4CD536}" dt="2022-12-07T20:17:49.996" v="577" actId="1076"/>
          <ac:spMkLst>
            <pc:docMk/>
            <pc:sldMk cId="4163795851" sldId="573"/>
            <ac:spMk id="2" creationId="{AC21B9FD-2805-21CB-6C72-E43297095A80}"/>
          </ac:spMkLst>
        </pc:spChg>
        <pc:spChg chg="add del mod">
          <ac:chgData name="Carrie Roberts" userId="68357bb78a803ac1" providerId="LiveId" clId="{788F187C-B5DC-4694-AFEC-F67CBF4CD536}" dt="2022-12-06T00:54:54.460" v="131" actId="478"/>
          <ac:spMkLst>
            <pc:docMk/>
            <pc:sldMk cId="4163795851" sldId="573"/>
            <ac:spMk id="9" creationId="{392C222D-57CC-C1D7-735D-6F64960684BA}"/>
          </ac:spMkLst>
        </pc:spChg>
        <pc:spChg chg="del mod">
          <ac:chgData name="Carrie Roberts" userId="68357bb78a803ac1" providerId="LiveId" clId="{788F187C-B5DC-4694-AFEC-F67CBF4CD536}" dt="2022-12-06T00:54:49.841" v="129" actId="478"/>
          <ac:spMkLst>
            <pc:docMk/>
            <pc:sldMk cId="4163795851" sldId="573"/>
            <ac:spMk id="11" creationId="{5175529A-36F3-1B21-C4B7-4FEE3BE40D0C}"/>
          </ac:spMkLst>
        </pc:spChg>
        <pc:spChg chg="add del">
          <ac:chgData name="Carrie Roberts" userId="68357bb78a803ac1" providerId="LiveId" clId="{788F187C-B5DC-4694-AFEC-F67CBF4CD536}" dt="2022-12-07T20:17:19.084" v="571"/>
          <ac:spMkLst>
            <pc:docMk/>
            <pc:sldMk cId="4163795851" sldId="573"/>
            <ac:spMk id="13" creationId="{D4D066A0-6E3E-D01E-60A8-7E1B89D3BBBD}"/>
          </ac:spMkLst>
        </pc:spChg>
        <pc:spChg chg="add del mod">
          <ac:chgData name="Carrie Roberts" userId="68357bb78a803ac1" providerId="LiveId" clId="{788F187C-B5DC-4694-AFEC-F67CBF4CD536}" dt="2022-12-07T20:17:17.090" v="570" actId="478"/>
          <ac:spMkLst>
            <pc:docMk/>
            <pc:sldMk cId="4163795851" sldId="573"/>
            <ac:spMk id="14" creationId="{91754625-0F34-A944-B30B-2FA68538DC41}"/>
          </ac:spMkLst>
        </pc:spChg>
        <pc:picChg chg="del">
          <ac:chgData name="Carrie Roberts" userId="68357bb78a803ac1" providerId="LiveId" clId="{788F187C-B5DC-4694-AFEC-F67CBF4CD536}" dt="2022-12-06T00:54:50.889" v="130" actId="478"/>
          <ac:picMkLst>
            <pc:docMk/>
            <pc:sldMk cId="4163795851" sldId="573"/>
            <ac:picMk id="3" creationId="{38AF6811-DB31-21AB-4A86-BCE3F44A17C7}"/>
          </ac:picMkLst>
        </pc:picChg>
        <pc:picChg chg="add del mod">
          <ac:chgData name="Carrie Roberts" userId="68357bb78a803ac1" providerId="LiveId" clId="{788F187C-B5DC-4694-AFEC-F67CBF4CD536}" dt="2022-12-06T00:54:49.841" v="129" actId="478"/>
          <ac:picMkLst>
            <pc:docMk/>
            <pc:sldMk cId="4163795851" sldId="573"/>
            <ac:picMk id="8" creationId="{685967A6-EEA0-3F70-5DEE-82299D6F9372}"/>
          </ac:picMkLst>
        </pc:picChg>
        <pc:picChg chg="add del mod modCrop">
          <ac:chgData name="Carrie Roberts" userId="68357bb78a803ac1" providerId="LiveId" clId="{788F187C-B5DC-4694-AFEC-F67CBF4CD536}" dt="2022-12-07T20:11:49.005" v="556" actId="478"/>
          <ac:picMkLst>
            <pc:docMk/>
            <pc:sldMk cId="4163795851" sldId="573"/>
            <ac:picMk id="12" creationId="{570F3A54-955E-9300-E536-7118D8E7813B}"/>
          </ac:picMkLst>
        </pc:picChg>
        <pc:picChg chg="add mod">
          <ac:chgData name="Carrie Roberts" userId="68357bb78a803ac1" providerId="LiveId" clId="{788F187C-B5DC-4694-AFEC-F67CBF4CD536}" dt="2022-12-07T20:17:57.472" v="580" actId="962"/>
          <ac:picMkLst>
            <pc:docMk/>
            <pc:sldMk cId="4163795851" sldId="573"/>
            <ac:picMk id="21" creationId="{151F7330-6EA5-9992-DE4C-526E8E2AB8FB}"/>
          </ac:picMkLst>
        </pc:picChg>
      </pc:sldChg>
      <pc:sldChg chg="add del ord">
        <pc:chgData name="Carrie Roberts" userId="68357bb78a803ac1" providerId="LiveId" clId="{788F187C-B5DC-4694-AFEC-F67CBF4CD536}" dt="2022-12-13T16:05:32.094" v="1491"/>
        <pc:sldMkLst>
          <pc:docMk/>
          <pc:sldMk cId="703494374" sldId="579"/>
        </pc:sldMkLst>
      </pc:sldChg>
      <pc:sldChg chg="delSp add ord setBg delDesignElem">
        <pc:chgData name="Carrie Roberts" userId="68357bb78a803ac1" providerId="LiveId" clId="{788F187C-B5DC-4694-AFEC-F67CBF4CD536}" dt="2022-12-06T13:31:09.054" v="144"/>
        <pc:sldMkLst>
          <pc:docMk/>
          <pc:sldMk cId="4176391479" sldId="582"/>
        </pc:sldMkLst>
        <pc:spChg chg="del">
          <ac:chgData name="Carrie Roberts" userId="68357bb78a803ac1" providerId="LiveId" clId="{788F187C-B5DC-4694-AFEC-F67CBF4CD536}" dt="2022-12-06T00:54:31.924" v="112"/>
          <ac:spMkLst>
            <pc:docMk/>
            <pc:sldMk cId="4176391479" sldId="582"/>
            <ac:spMk id="22" creationId="{A5931BE0-4B93-4D6C-878E-ACC59D6B4587}"/>
          </ac:spMkLst>
        </pc:spChg>
        <pc:spChg chg="del">
          <ac:chgData name="Carrie Roberts" userId="68357bb78a803ac1" providerId="LiveId" clId="{788F187C-B5DC-4694-AFEC-F67CBF4CD536}" dt="2022-12-06T00:54:31.924" v="112"/>
          <ac:spMkLst>
            <pc:docMk/>
            <pc:sldMk cId="4176391479" sldId="582"/>
            <ac:spMk id="28" creationId="{5171FAFB-7223-4BE1-983D-8A0626EAC5E4}"/>
          </ac:spMkLst>
        </pc:spChg>
        <pc:grpChg chg="del">
          <ac:chgData name="Carrie Roberts" userId="68357bb78a803ac1" providerId="LiveId" clId="{788F187C-B5DC-4694-AFEC-F67CBF4CD536}" dt="2022-12-06T00:54:31.924" v="112"/>
          <ac:grpSpMkLst>
            <pc:docMk/>
            <pc:sldMk cId="4176391479" sldId="582"/>
            <ac:grpSpMk id="16" creationId="{3BDBC526-6DCD-4FF6-8395-D8C22E46E527}"/>
          </ac:grpSpMkLst>
        </pc:grpChg>
        <pc:grpChg chg="del">
          <ac:chgData name="Carrie Roberts" userId="68357bb78a803ac1" providerId="LiveId" clId="{788F187C-B5DC-4694-AFEC-F67CBF4CD536}" dt="2022-12-06T00:54:31.924" v="112"/>
          <ac:grpSpMkLst>
            <pc:docMk/>
            <pc:sldMk cId="4176391479" sldId="582"/>
            <ac:grpSpMk id="24" creationId="{C4967C49-2278-4724-94A5-A258F20C3DFA}"/>
          </ac:grpSpMkLst>
        </pc:grpChg>
      </pc:sldChg>
      <pc:sldChg chg="addSp delSp modSp add mod modNotesTx">
        <pc:chgData name="Carrie Roberts" userId="68357bb78a803ac1" providerId="LiveId" clId="{788F187C-B5DC-4694-AFEC-F67CBF4CD536}" dt="2022-12-07T18:49:51.263" v="458" actId="26606"/>
        <pc:sldMkLst>
          <pc:docMk/>
          <pc:sldMk cId="1006549133" sldId="583"/>
        </pc:sldMkLst>
        <pc:spChg chg="mod">
          <ac:chgData name="Carrie Roberts" userId="68357bb78a803ac1" providerId="LiveId" clId="{788F187C-B5DC-4694-AFEC-F67CBF4CD536}" dt="2022-12-06T21:43:22.745" v="155" actId="20577"/>
          <ac:spMkLst>
            <pc:docMk/>
            <pc:sldMk cId="1006549133" sldId="583"/>
            <ac:spMk id="2" creationId="{F3C21DF2-906B-0BF2-1CC9-033A3C4D63B0}"/>
          </ac:spMkLst>
        </pc:spChg>
        <pc:spChg chg="del mod">
          <ac:chgData name="Carrie Roberts" userId="68357bb78a803ac1" providerId="LiveId" clId="{788F187C-B5DC-4694-AFEC-F67CBF4CD536}" dt="2022-12-07T18:49:51.263" v="458" actId="26606"/>
          <ac:spMkLst>
            <pc:docMk/>
            <pc:sldMk cId="1006549133" sldId="583"/>
            <ac:spMk id="3" creationId="{4991867D-F4CA-CE86-DBB2-5CF455F8F606}"/>
          </ac:spMkLst>
        </pc:spChg>
        <pc:graphicFrameChg chg="add">
          <ac:chgData name="Carrie Roberts" userId="68357bb78a803ac1" providerId="LiveId" clId="{788F187C-B5DC-4694-AFEC-F67CBF4CD536}" dt="2022-12-07T18:49:51.263" v="458" actId="26606"/>
          <ac:graphicFrameMkLst>
            <pc:docMk/>
            <pc:sldMk cId="1006549133" sldId="583"/>
            <ac:graphicFrameMk id="8" creationId="{1F48E6CE-5B79-E64E-1D83-992FFE4CDC14}"/>
          </ac:graphicFrameMkLst>
        </pc:graphicFrameChg>
        <pc:picChg chg="del">
          <ac:chgData name="Carrie Roberts" userId="68357bb78a803ac1" providerId="LiveId" clId="{788F187C-B5DC-4694-AFEC-F67CBF4CD536}" dt="2022-12-06T21:43:25.178" v="156" actId="478"/>
          <ac:picMkLst>
            <pc:docMk/>
            <pc:sldMk cId="1006549133" sldId="583"/>
            <ac:picMk id="10" creationId="{46E3A457-6698-C93E-DA1D-F7BC5C5B140A}"/>
          </ac:picMkLst>
        </pc:picChg>
      </pc:sldChg>
      <pc:sldChg chg="addSp modSp add mod ord modNotesTx">
        <pc:chgData name="Carrie Roberts" userId="68357bb78a803ac1" providerId="LiveId" clId="{788F187C-B5DC-4694-AFEC-F67CBF4CD536}" dt="2022-12-07T21:29:43.482" v="754" actId="1440"/>
        <pc:sldMkLst>
          <pc:docMk/>
          <pc:sldMk cId="1805115307" sldId="584"/>
        </pc:sldMkLst>
        <pc:spChg chg="mod">
          <ac:chgData name="Carrie Roberts" userId="68357bb78a803ac1" providerId="LiveId" clId="{788F187C-B5DC-4694-AFEC-F67CBF4CD536}" dt="2022-12-06T21:57:23.737" v="243" actId="20577"/>
          <ac:spMkLst>
            <pc:docMk/>
            <pc:sldMk cId="1805115307" sldId="584"/>
            <ac:spMk id="2" creationId="{F3C21DF2-906B-0BF2-1CC9-033A3C4D63B0}"/>
          </ac:spMkLst>
        </pc:spChg>
        <pc:spChg chg="mod">
          <ac:chgData name="Carrie Roberts" userId="68357bb78a803ac1" providerId="LiveId" clId="{788F187C-B5DC-4694-AFEC-F67CBF4CD536}" dt="2022-12-07T18:48:22.562" v="455" actId="207"/>
          <ac:spMkLst>
            <pc:docMk/>
            <pc:sldMk cId="1805115307" sldId="584"/>
            <ac:spMk id="3" creationId="{4991867D-F4CA-CE86-DBB2-5CF455F8F606}"/>
          </ac:spMkLst>
        </pc:spChg>
        <pc:spChg chg="add mod">
          <ac:chgData name="Carrie Roberts" userId="68357bb78a803ac1" providerId="LiveId" clId="{788F187C-B5DC-4694-AFEC-F67CBF4CD536}" dt="2022-12-07T21:29:35.724" v="752" actId="1076"/>
          <ac:spMkLst>
            <pc:docMk/>
            <pc:sldMk cId="1805115307" sldId="584"/>
            <ac:spMk id="7" creationId="{DD458F7E-C6BC-3E90-D815-913F54F469FF}"/>
          </ac:spMkLst>
        </pc:spChg>
        <pc:picChg chg="add mod">
          <ac:chgData name="Carrie Roberts" userId="68357bb78a803ac1" providerId="LiveId" clId="{788F187C-B5DC-4694-AFEC-F67CBF4CD536}" dt="2022-12-07T21:29:43.482" v="754" actId="1440"/>
          <ac:picMkLst>
            <pc:docMk/>
            <pc:sldMk cId="1805115307" sldId="584"/>
            <ac:picMk id="3074" creationId="{5E844944-A800-CF3C-9B3D-C8DD8D25460C}"/>
          </ac:picMkLst>
        </pc:picChg>
      </pc:sldChg>
      <pc:sldChg chg="delSp add setBg delDesignElem">
        <pc:chgData name="Carrie Roberts" userId="68357bb78a803ac1" providerId="LiveId" clId="{788F187C-B5DC-4694-AFEC-F67CBF4CD536}" dt="2022-12-07T20:11:45.322" v="555"/>
        <pc:sldMkLst>
          <pc:docMk/>
          <pc:sldMk cId="4202121827" sldId="585"/>
        </pc:sldMkLst>
        <pc:spChg chg="del">
          <ac:chgData name="Carrie Roberts" userId="68357bb78a803ac1" providerId="LiveId" clId="{788F187C-B5DC-4694-AFEC-F67CBF4CD536}" dt="2022-12-07T20:11:45.322" v="555"/>
          <ac:spMkLst>
            <pc:docMk/>
            <pc:sldMk cId="4202121827" sldId="585"/>
            <ac:spMk id="22" creationId="{A5931BE0-4B93-4D6C-878E-ACC59D6B4587}"/>
          </ac:spMkLst>
        </pc:spChg>
        <pc:spChg chg="del">
          <ac:chgData name="Carrie Roberts" userId="68357bb78a803ac1" providerId="LiveId" clId="{788F187C-B5DC-4694-AFEC-F67CBF4CD536}" dt="2022-12-07T20:11:45.322" v="555"/>
          <ac:spMkLst>
            <pc:docMk/>
            <pc:sldMk cId="4202121827" sldId="585"/>
            <ac:spMk id="28" creationId="{5171FAFB-7223-4BE1-983D-8A0626EAC5E4}"/>
          </ac:spMkLst>
        </pc:spChg>
        <pc:grpChg chg="del">
          <ac:chgData name="Carrie Roberts" userId="68357bb78a803ac1" providerId="LiveId" clId="{788F187C-B5DC-4694-AFEC-F67CBF4CD536}" dt="2022-12-07T20:11:45.322" v="555"/>
          <ac:grpSpMkLst>
            <pc:docMk/>
            <pc:sldMk cId="4202121827" sldId="585"/>
            <ac:grpSpMk id="16" creationId="{3BDBC526-6DCD-4FF6-8395-D8C22E46E527}"/>
          </ac:grpSpMkLst>
        </pc:grpChg>
        <pc:grpChg chg="del">
          <ac:chgData name="Carrie Roberts" userId="68357bb78a803ac1" providerId="LiveId" clId="{788F187C-B5DC-4694-AFEC-F67CBF4CD536}" dt="2022-12-07T20:11:45.322" v="555"/>
          <ac:grpSpMkLst>
            <pc:docMk/>
            <pc:sldMk cId="4202121827" sldId="585"/>
            <ac:grpSpMk id="24" creationId="{C4967C49-2278-4724-94A5-A258F20C3DFA}"/>
          </ac:grpSpMkLst>
        </pc:grpChg>
      </pc:sldChg>
      <pc:sldChg chg="add del">
        <pc:chgData name="Carrie Roberts" userId="68357bb78a803ac1" providerId="LiveId" clId="{788F187C-B5DC-4694-AFEC-F67CBF4CD536}" dt="2022-12-07T20:29:29.552" v="590" actId="47"/>
        <pc:sldMkLst>
          <pc:docMk/>
          <pc:sldMk cId="546248814" sldId="586"/>
        </pc:sldMkLst>
      </pc:sldChg>
      <pc:sldChg chg="addSp delSp modSp add mod">
        <pc:chgData name="Carrie Roberts" userId="68357bb78a803ac1" providerId="LiveId" clId="{788F187C-B5DC-4694-AFEC-F67CBF4CD536}" dt="2022-12-07T21:25:15.664" v="748" actId="14100"/>
        <pc:sldMkLst>
          <pc:docMk/>
          <pc:sldMk cId="2621462906" sldId="587"/>
        </pc:sldMkLst>
        <pc:spChg chg="mod">
          <ac:chgData name="Carrie Roberts" userId="68357bb78a803ac1" providerId="LiveId" clId="{788F187C-B5DC-4694-AFEC-F67CBF4CD536}" dt="2022-12-07T21:19:52.066" v="723" actId="20577"/>
          <ac:spMkLst>
            <pc:docMk/>
            <pc:sldMk cId="2621462906" sldId="587"/>
            <ac:spMk id="2" creationId="{3ABEF537-3019-6492-70A6-ED2AD7CCC933}"/>
          </ac:spMkLst>
        </pc:spChg>
        <pc:spChg chg="del">
          <ac:chgData name="Carrie Roberts" userId="68357bb78a803ac1" providerId="LiveId" clId="{788F187C-B5DC-4694-AFEC-F67CBF4CD536}" dt="2022-12-07T21:19:55.424" v="724" actId="478"/>
          <ac:spMkLst>
            <pc:docMk/>
            <pc:sldMk cId="2621462906" sldId="587"/>
            <ac:spMk id="3" creationId="{B064AC90-553E-A472-28F2-C02C2FDFCF14}"/>
          </ac:spMkLst>
        </pc:spChg>
        <pc:spChg chg="mod">
          <ac:chgData name="Carrie Roberts" userId="68357bb78a803ac1" providerId="LiveId" clId="{788F187C-B5DC-4694-AFEC-F67CBF4CD536}" dt="2022-12-07T21:14:31.268" v="599" actId="164"/>
          <ac:spMkLst>
            <pc:docMk/>
            <pc:sldMk cId="2621462906" sldId="587"/>
            <ac:spMk id="9" creationId="{F28BA2FF-4935-6E7A-689D-58B13AA14E54}"/>
          </ac:spMkLst>
        </pc:spChg>
        <pc:spChg chg="mod">
          <ac:chgData name="Carrie Roberts" userId="68357bb78a803ac1" providerId="LiveId" clId="{788F187C-B5DC-4694-AFEC-F67CBF4CD536}" dt="2022-12-07T21:14:31.268" v="599" actId="164"/>
          <ac:spMkLst>
            <pc:docMk/>
            <pc:sldMk cId="2621462906" sldId="587"/>
            <ac:spMk id="10" creationId="{5C1A8F77-1417-5D34-4CED-3669722C26F4}"/>
          </ac:spMkLst>
        </pc:spChg>
        <pc:spChg chg="add del mod">
          <ac:chgData name="Carrie Roberts" userId="68357bb78a803ac1" providerId="LiveId" clId="{788F187C-B5DC-4694-AFEC-F67CBF4CD536}" dt="2022-12-07T21:19:57.562" v="725" actId="478"/>
          <ac:spMkLst>
            <pc:docMk/>
            <pc:sldMk cId="2621462906" sldId="587"/>
            <ac:spMk id="12" creationId="{6A8BBD11-BAFB-EC14-7178-FD3152D87938}"/>
          </ac:spMkLst>
        </pc:spChg>
        <pc:spChg chg="add del">
          <ac:chgData name="Carrie Roberts" userId="68357bb78a803ac1" providerId="LiveId" clId="{788F187C-B5DC-4694-AFEC-F67CBF4CD536}" dt="2022-12-07T21:20:09.661" v="727"/>
          <ac:spMkLst>
            <pc:docMk/>
            <pc:sldMk cId="2621462906" sldId="587"/>
            <ac:spMk id="13" creationId="{D56954EF-FF4A-4C66-0882-F1014AB62717}"/>
          </ac:spMkLst>
        </pc:spChg>
        <pc:spChg chg="add mod">
          <ac:chgData name="Carrie Roberts" userId="68357bb78a803ac1" providerId="LiveId" clId="{788F187C-B5DC-4694-AFEC-F67CBF4CD536}" dt="2022-12-07T21:25:15.664" v="748" actId="14100"/>
          <ac:spMkLst>
            <pc:docMk/>
            <pc:sldMk cId="2621462906" sldId="587"/>
            <ac:spMk id="16" creationId="{C66B7ED9-8A64-4C69-8DE4-2F5C247A0B1F}"/>
          </ac:spMkLst>
        </pc:spChg>
        <pc:grpChg chg="add del mod">
          <ac:chgData name="Carrie Roberts" userId="68357bb78a803ac1" providerId="LiveId" clId="{788F187C-B5DC-4694-AFEC-F67CBF4CD536}" dt="2022-12-07T21:15:00.473" v="605" actId="21"/>
          <ac:grpSpMkLst>
            <pc:docMk/>
            <pc:sldMk cId="2621462906" sldId="587"/>
            <ac:grpSpMk id="7" creationId="{A82D33BE-650E-A08B-092D-242A85B5ADD7}"/>
          </ac:grpSpMkLst>
        </pc:grpChg>
        <pc:picChg chg="add del mod">
          <ac:chgData name="Carrie Roberts" userId="68357bb78a803ac1" providerId="LiveId" clId="{788F187C-B5DC-4694-AFEC-F67CBF4CD536}" dt="2022-12-07T21:14:46.933" v="603" actId="1076"/>
          <ac:picMkLst>
            <pc:docMk/>
            <pc:sldMk cId="2621462906" sldId="587"/>
            <ac:picMk id="8" creationId="{05626E81-EE1E-9460-1F7A-18F2DD5F12BE}"/>
          </ac:picMkLst>
        </pc:picChg>
        <pc:picChg chg="add mod modCrop">
          <ac:chgData name="Carrie Roberts" userId="68357bb78a803ac1" providerId="LiveId" clId="{788F187C-B5DC-4694-AFEC-F67CBF4CD536}" dt="2022-12-07T21:25:04.799" v="745" actId="14100"/>
          <ac:picMkLst>
            <pc:docMk/>
            <pc:sldMk cId="2621462906" sldId="587"/>
            <ac:picMk id="15" creationId="{7E2184E9-5947-7C56-B48B-ED27EA731B5A}"/>
          </ac:picMkLst>
        </pc:picChg>
        <pc:picChg chg="add mod">
          <ac:chgData name="Carrie Roberts" userId="68357bb78a803ac1" providerId="LiveId" clId="{788F187C-B5DC-4694-AFEC-F67CBF4CD536}" dt="2022-12-07T21:25:08.466" v="746" actId="14100"/>
          <ac:picMkLst>
            <pc:docMk/>
            <pc:sldMk cId="2621462906" sldId="587"/>
            <ac:picMk id="17" creationId="{F5385660-5FDC-B252-54AA-6249FA4A8F88}"/>
          </ac:picMkLst>
        </pc:picChg>
      </pc:sldChg>
      <pc:sldChg chg="add modNotesTx">
        <pc:chgData name="Carrie Roberts" userId="68357bb78a803ac1" providerId="LiveId" clId="{788F187C-B5DC-4694-AFEC-F67CBF4CD536}" dt="2022-12-07T21:59:52.139" v="897"/>
        <pc:sldMkLst>
          <pc:docMk/>
          <pc:sldMk cId="1764292586" sldId="588"/>
        </pc:sldMkLst>
      </pc:sldChg>
      <pc:sldChg chg="addSp delSp modSp add mod">
        <pc:chgData name="Carrie Roberts" userId="68357bb78a803ac1" providerId="LiveId" clId="{788F187C-B5DC-4694-AFEC-F67CBF4CD536}" dt="2022-12-07T22:00:20.044" v="899" actId="207"/>
        <pc:sldMkLst>
          <pc:docMk/>
          <pc:sldMk cId="4215734867" sldId="589"/>
        </pc:sldMkLst>
        <pc:spChg chg="mod">
          <ac:chgData name="Carrie Roberts" userId="68357bb78a803ac1" providerId="LiveId" clId="{788F187C-B5DC-4694-AFEC-F67CBF4CD536}" dt="2022-12-07T22:00:20.044" v="899" actId="207"/>
          <ac:spMkLst>
            <pc:docMk/>
            <pc:sldMk cId="4215734867" sldId="589"/>
            <ac:spMk id="2" creationId="{D1372E01-AF8E-1A53-34F3-2003C5C4B1F6}"/>
          </ac:spMkLst>
        </pc:spChg>
        <pc:spChg chg="del">
          <ac:chgData name="Carrie Roberts" userId="68357bb78a803ac1" providerId="LiveId" clId="{788F187C-B5DC-4694-AFEC-F67CBF4CD536}" dt="2022-12-07T21:56:11.040" v="824" actId="478"/>
          <ac:spMkLst>
            <pc:docMk/>
            <pc:sldMk cId="4215734867" sldId="589"/>
            <ac:spMk id="16" creationId="{BAEC4CA3-CC81-0EE0-223C-E1F13C480DDD}"/>
          </ac:spMkLst>
        </pc:spChg>
        <pc:spChg chg="del">
          <ac:chgData name="Carrie Roberts" userId="68357bb78a803ac1" providerId="LiveId" clId="{788F187C-B5DC-4694-AFEC-F67CBF4CD536}" dt="2022-12-07T21:56:12.144" v="825" actId="478"/>
          <ac:spMkLst>
            <pc:docMk/>
            <pc:sldMk cId="4215734867" sldId="589"/>
            <ac:spMk id="17" creationId="{9EF5942D-5865-A1CD-EC14-16BB84BC858C}"/>
          </ac:spMkLst>
        </pc:spChg>
        <pc:picChg chg="del">
          <ac:chgData name="Carrie Roberts" userId="68357bb78a803ac1" providerId="LiveId" clId="{788F187C-B5DC-4694-AFEC-F67CBF4CD536}" dt="2022-12-07T21:56:09.057" v="823" actId="478"/>
          <ac:picMkLst>
            <pc:docMk/>
            <pc:sldMk cId="4215734867" sldId="589"/>
            <ac:picMk id="15" creationId="{DB33B7D5-64D6-B40D-F858-8CD0DD5CD18F}"/>
          </ac:picMkLst>
        </pc:picChg>
        <pc:picChg chg="del">
          <ac:chgData name="Carrie Roberts" userId="68357bb78a803ac1" providerId="LiveId" clId="{788F187C-B5DC-4694-AFEC-F67CBF4CD536}" dt="2022-12-07T21:56:13.146" v="826" actId="478"/>
          <ac:picMkLst>
            <pc:docMk/>
            <pc:sldMk cId="4215734867" sldId="589"/>
            <ac:picMk id="19" creationId="{343345C5-B576-58DB-77B3-C6D41C84D9DB}"/>
          </ac:picMkLst>
        </pc:picChg>
        <pc:picChg chg="add mod">
          <ac:chgData name="Carrie Roberts" userId="68357bb78a803ac1" providerId="LiveId" clId="{788F187C-B5DC-4694-AFEC-F67CBF4CD536}" dt="2022-12-07T21:58:29.864" v="893" actId="1076"/>
          <ac:picMkLst>
            <pc:docMk/>
            <pc:sldMk cId="4215734867" sldId="589"/>
            <ac:picMk id="4098" creationId="{3838D22B-C780-04D9-482B-FAB4D17E3DFE}"/>
          </ac:picMkLst>
        </pc:picChg>
      </pc:sldChg>
      <pc:sldChg chg="addSp delSp modSp add mod ord modNotesTx">
        <pc:chgData name="Carrie Roberts" userId="68357bb78a803ac1" providerId="LiveId" clId="{788F187C-B5DC-4694-AFEC-F67CBF4CD536}" dt="2022-12-08T13:36:48.459" v="1306"/>
        <pc:sldMkLst>
          <pc:docMk/>
          <pc:sldMk cId="3682077633" sldId="590"/>
        </pc:sldMkLst>
        <pc:spChg chg="mod">
          <ac:chgData name="Carrie Roberts" userId="68357bb78a803ac1" providerId="LiveId" clId="{788F187C-B5DC-4694-AFEC-F67CBF4CD536}" dt="2022-12-08T13:01:41.313" v="1217" actId="20577"/>
          <ac:spMkLst>
            <pc:docMk/>
            <pc:sldMk cId="3682077633" sldId="590"/>
            <ac:spMk id="2" creationId="{90536E29-8E30-55B9-99D7-9D7233D4DC3E}"/>
          </ac:spMkLst>
        </pc:spChg>
        <pc:picChg chg="add mod">
          <ac:chgData name="Carrie Roberts" userId="68357bb78a803ac1" providerId="LiveId" clId="{788F187C-B5DC-4694-AFEC-F67CBF4CD536}" dt="2022-12-08T13:01:49.041" v="1218" actId="1440"/>
          <ac:picMkLst>
            <pc:docMk/>
            <pc:sldMk cId="3682077633" sldId="590"/>
            <ac:picMk id="7" creationId="{3B6952D2-5728-2CD3-3BD8-CD9939ACDF4E}"/>
          </ac:picMkLst>
        </pc:picChg>
        <pc:picChg chg="del">
          <ac:chgData name="Carrie Roberts" userId="68357bb78a803ac1" providerId="LiveId" clId="{788F187C-B5DC-4694-AFEC-F67CBF4CD536}" dt="2022-12-08T13:00:45.244" v="1199" actId="478"/>
          <ac:picMkLst>
            <pc:docMk/>
            <pc:sldMk cId="3682077633" sldId="590"/>
            <ac:picMk id="8" creationId="{034AB209-FB61-2DC4-80B5-F9C29EFB1053}"/>
          </ac:picMkLst>
        </pc:picChg>
      </pc:sldChg>
      <pc:sldChg chg="addSp delSp modSp add mod ord modNotesTx">
        <pc:chgData name="Carrie Roberts" userId="68357bb78a803ac1" providerId="LiveId" clId="{788F187C-B5DC-4694-AFEC-F67CBF4CD536}" dt="2022-12-08T13:36:48.459" v="1306"/>
        <pc:sldMkLst>
          <pc:docMk/>
          <pc:sldMk cId="4006478398" sldId="591"/>
        </pc:sldMkLst>
        <pc:spChg chg="mod">
          <ac:chgData name="Carrie Roberts" userId="68357bb78a803ac1" providerId="LiveId" clId="{788F187C-B5DC-4694-AFEC-F67CBF4CD536}" dt="2022-12-08T13:13:25.164" v="1263" actId="1076"/>
          <ac:spMkLst>
            <pc:docMk/>
            <pc:sldMk cId="4006478398" sldId="591"/>
            <ac:spMk id="2" creationId="{90536E29-8E30-55B9-99D7-9D7233D4DC3E}"/>
          </ac:spMkLst>
        </pc:spChg>
        <pc:picChg chg="del">
          <ac:chgData name="Carrie Roberts" userId="68357bb78a803ac1" providerId="LiveId" clId="{788F187C-B5DC-4694-AFEC-F67CBF4CD536}" dt="2022-12-08T13:07:48.168" v="1233" actId="478"/>
          <ac:picMkLst>
            <pc:docMk/>
            <pc:sldMk cId="4006478398" sldId="591"/>
            <ac:picMk id="7" creationId="{3B6952D2-5728-2CD3-3BD8-CD9939ACDF4E}"/>
          </ac:picMkLst>
        </pc:picChg>
        <pc:picChg chg="add mod">
          <ac:chgData name="Carrie Roberts" userId="68357bb78a803ac1" providerId="LiveId" clId="{788F187C-B5DC-4694-AFEC-F67CBF4CD536}" dt="2022-12-08T13:13:29.836" v="1264" actId="1076"/>
          <ac:picMkLst>
            <pc:docMk/>
            <pc:sldMk cId="4006478398" sldId="591"/>
            <ac:picMk id="8" creationId="{45D21E8B-775C-99D1-71F7-F2961EAAA8B5}"/>
          </ac:picMkLst>
        </pc:picChg>
      </pc:sldChg>
      <pc:sldChg chg="addSp delSp modSp add mod ord">
        <pc:chgData name="Carrie Roberts" userId="68357bb78a803ac1" providerId="LiveId" clId="{788F187C-B5DC-4694-AFEC-F67CBF4CD536}" dt="2022-12-08T13:36:48.459" v="1306"/>
        <pc:sldMkLst>
          <pc:docMk/>
          <pc:sldMk cId="765566554" sldId="592"/>
        </pc:sldMkLst>
        <pc:spChg chg="mod">
          <ac:chgData name="Carrie Roberts" userId="68357bb78a803ac1" providerId="LiveId" clId="{788F187C-B5DC-4694-AFEC-F67CBF4CD536}" dt="2022-12-08T13:16:38.483" v="1269" actId="1076"/>
          <ac:spMkLst>
            <pc:docMk/>
            <pc:sldMk cId="765566554" sldId="592"/>
            <ac:spMk id="2" creationId="{90536E29-8E30-55B9-99D7-9D7233D4DC3E}"/>
          </ac:spMkLst>
        </pc:spChg>
        <pc:picChg chg="add mod">
          <ac:chgData name="Carrie Roberts" userId="68357bb78a803ac1" providerId="LiveId" clId="{788F187C-B5DC-4694-AFEC-F67CBF4CD536}" dt="2022-12-08T13:17:11.533" v="1274" actId="14100"/>
          <ac:picMkLst>
            <pc:docMk/>
            <pc:sldMk cId="765566554" sldId="592"/>
            <ac:picMk id="7" creationId="{1542112A-0D0A-4E8F-BD66-40D400900FAD}"/>
          </ac:picMkLst>
        </pc:picChg>
        <pc:picChg chg="del">
          <ac:chgData name="Carrie Roberts" userId="68357bb78a803ac1" providerId="LiveId" clId="{788F187C-B5DC-4694-AFEC-F67CBF4CD536}" dt="2022-12-08T13:16:26.599" v="1266" actId="478"/>
          <ac:picMkLst>
            <pc:docMk/>
            <pc:sldMk cId="765566554" sldId="592"/>
            <ac:picMk id="8" creationId="{45D21E8B-775C-99D1-71F7-F2961EAAA8B5}"/>
          </ac:picMkLst>
        </pc:picChg>
      </pc:sldChg>
      <pc:sldChg chg="addSp delSp modSp add mod">
        <pc:chgData name="Carrie Roberts" userId="68357bb78a803ac1" providerId="LiveId" clId="{788F187C-B5DC-4694-AFEC-F67CBF4CD536}" dt="2022-12-12T23:11:20.348" v="1384" actId="14100"/>
        <pc:sldMkLst>
          <pc:docMk/>
          <pc:sldMk cId="771452241" sldId="593"/>
        </pc:sldMkLst>
        <pc:spChg chg="mod">
          <ac:chgData name="Carrie Roberts" userId="68357bb78a803ac1" providerId="LiveId" clId="{788F187C-B5DC-4694-AFEC-F67CBF4CD536}" dt="2022-12-12T23:10:32.372" v="1376" actId="1076"/>
          <ac:spMkLst>
            <pc:docMk/>
            <pc:sldMk cId="771452241" sldId="593"/>
            <ac:spMk id="2" creationId="{8254F5EB-AD9D-06D1-743D-A88921C32F53}"/>
          </ac:spMkLst>
        </pc:spChg>
        <pc:spChg chg="del">
          <ac:chgData name="Carrie Roberts" userId="68357bb78a803ac1" providerId="LiveId" clId="{788F187C-B5DC-4694-AFEC-F67CBF4CD536}" dt="2022-12-12T23:09:37.723" v="1371" actId="478"/>
          <ac:spMkLst>
            <pc:docMk/>
            <pc:sldMk cId="771452241" sldId="593"/>
            <ac:spMk id="3" creationId="{BFE60D0B-0D9B-F640-B12A-6E0B231E2DEB}"/>
          </ac:spMkLst>
        </pc:spChg>
        <pc:spChg chg="add del mod">
          <ac:chgData name="Carrie Roberts" userId="68357bb78a803ac1" providerId="LiveId" clId="{788F187C-B5DC-4694-AFEC-F67CBF4CD536}" dt="2022-12-12T23:10:20.392" v="1372" actId="478"/>
          <ac:spMkLst>
            <pc:docMk/>
            <pc:sldMk cId="771452241" sldId="593"/>
            <ac:spMk id="9" creationId="{21230B5E-F8F1-78A5-635E-3D51643CD788}"/>
          </ac:spMkLst>
        </pc:spChg>
        <pc:spChg chg="add mod">
          <ac:chgData name="Carrie Roberts" userId="68357bb78a803ac1" providerId="LiveId" clId="{788F187C-B5DC-4694-AFEC-F67CBF4CD536}" dt="2022-12-12T23:11:09.374" v="1379" actId="14100"/>
          <ac:spMkLst>
            <pc:docMk/>
            <pc:sldMk cId="771452241" sldId="593"/>
            <ac:spMk id="12" creationId="{D163813B-772F-7CB7-7DC2-7BC334F8BB18}"/>
          </ac:spMkLst>
        </pc:spChg>
        <pc:spChg chg="add mod">
          <ac:chgData name="Carrie Roberts" userId="68357bb78a803ac1" providerId="LiveId" clId="{788F187C-B5DC-4694-AFEC-F67CBF4CD536}" dt="2022-12-12T23:11:20.348" v="1384" actId="14100"/>
          <ac:spMkLst>
            <pc:docMk/>
            <pc:sldMk cId="771452241" sldId="593"/>
            <ac:spMk id="13" creationId="{E22876DB-09D7-D63C-868A-C7F2FDDC193A}"/>
          </ac:spMkLst>
        </pc:spChg>
        <pc:picChg chg="del">
          <ac:chgData name="Carrie Roberts" userId="68357bb78a803ac1" providerId="LiveId" clId="{788F187C-B5DC-4694-AFEC-F67CBF4CD536}" dt="2022-12-12T23:10:21.489" v="1373" actId="478"/>
          <ac:picMkLst>
            <pc:docMk/>
            <pc:sldMk cId="771452241" sldId="593"/>
            <ac:picMk id="8" creationId="{D14FA341-C74B-EEDB-0423-928E96B356E8}"/>
          </ac:picMkLst>
        </pc:picChg>
        <pc:picChg chg="add mod">
          <ac:chgData name="Carrie Roberts" userId="68357bb78a803ac1" providerId="LiveId" clId="{788F187C-B5DC-4694-AFEC-F67CBF4CD536}" dt="2022-12-12T23:11:14.692" v="1382" actId="1076"/>
          <ac:picMkLst>
            <pc:docMk/>
            <pc:sldMk cId="771452241" sldId="593"/>
            <ac:picMk id="11" creationId="{99503D63-C7BF-A667-4D51-911C09FE237F}"/>
          </ac:picMkLst>
        </pc:picChg>
      </pc:sldChg>
      <pc:sldChg chg="addSp delSp modSp add mod">
        <pc:chgData name="Carrie Roberts" userId="68357bb78a803ac1" providerId="LiveId" clId="{788F187C-B5DC-4694-AFEC-F67CBF4CD536}" dt="2022-12-12T23:13:56.447" v="1409"/>
        <pc:sldMkLst>
          <pc:docMk/>
          <pc:sldMk cId="2896140759" sldId="594"/>
        </pc:sldMkLst>
        <pc:spChg chg="mod">
          <ac:chgData name="Carrie Roberts" userId="68357bb78a803ac1" providerId="LiveId" clId="{788F187C-B5DC-4694-AFEC-F67CBF4CD536}" dt="2022-12-12T23:12:03.241" v="1396" actId="20577"/>
          <ac:spMkLst>
            <pc:docMk/>
            <pc:sldMk cId="2896140759" sldId="594"/>
            <ac:spMk id="2" creationId="{8254F5EB-AD9D-06D1-743D-A88921C32F53}"/>
          </ac:spMkLst>
        </pc:spChg>
        <pc:spChg chg="mod">
          <ac:chgData name="Carrie Roberts" userId="68357bb78a803ac1" providerId="LiveId" clId="{788F187C-B5DC-4694-AFEC-F67CBF4CD536}" dt="2022-12-12T23:13:28.818" v="1406" actId="14100"/>
          <ac:spMkLst>
            <pc:docMk/>
            <pc:sldMk cId="2896140759" sldId="594"/>
            <ac:spMk id="12" creationId="{D163813B-772F-7CB7-7DC2-7BC334F8BB18}"/>
          </ac:spMkLst>
        </pc:spChg>
        <pc:spChg chg="del">
          <ac:chgData name="Carrie Roberts" userId="68357bb78a803ac1" providerId="LiveId" clId="{788F187C-B5DC-4694-AFEC-F67CBF4CD536}" dt="2022-12-12T23:13:13.200" v="1403" actId="478"/>
          <ac:spMkLst>
            <pc:docMk/>
            <pc:sldMk cId="2896140759" sldId="594"/>
            <ac:spMk id="13" creationId="{E22876DB-09D7-D63C-868A-C7F2FDDC193A}"/>
          </ac:spMkLst>
        </pc:spChg>
        <pc:picChg chg="add mod ord">
          <ac:chgData name="Carrie Roberts" userId="68357bb78a803ac1" providerId="LiveId" clId="{788F187C-B5DC-4694-AFEC-F67CBF4CD536}" dt="2022-12-12T23:13:38.292" v="1407" actId="1440"/>
          <ac:picMkLst>
            <pc:docMk/>
            <pc:sldMk cId="2896140759" sldId="594"/>
            <ac:picMk id="7" creationId="{104D49AA-C332-63AC-467B-61CCF5A7900F}"/>
          </ac:picMkLst>
        </pc:picChg>
        <pc:picChg chg="add del mod">
          <ac:chgData name="Carrie Roberts" userId="68357bb78a803ac1" providerId="LiveId" clId="{788F187C-B5DC-4694-AFEC-F67CBF4CD536}" dt="2022-12-12T23:13:56.447" v="1409"/>
          <ac:picMkLst>
            <pc:docMk/>
            <pc:sldMk cId="2896140759" sldId="594"/>
            <ac:picMk id="8" creationId="{08D338B4-72C6-B1E0-1054-64F7E26FB964}"/>
          </ac:picMkLst>
        </pc:picChg>
        <pc:picChg chg="del">
          <ac:chgData name="Carrie Roberts" userId="68357bb78a803ac1" providerId="LiveId" clId="{788F187C-B5DC-4694-AFEC-F67CBF4CD536}" dt="2022-12-12T23:12:05.711" v="1397" actId="478"/>
          <ac:picMkLst>
            <pc:docMk/>
            <pc:sldMk cId="2896140759" sldId="594"/>
            <ac:picMk id="11" creationId="{99503D63-C7BF-A667-4D51-911C09FE237F}"/>
          </ac:picMkLst>
        </pc:picChg>
      </pc:sldChg>
      <pc:sldChg chg="addSp delSp modSp add mod">
        <pc:chgData name="Carrie Roberts" userId="68357bb78a803ac1" providerId="LiveId" clId="{788F187C-B5DC-4694-AFEC-F67CBF4CD536}" dt="2022-12-12T23:15:07.930" v="1461" actId="1440"/>
        <pc:sldMkLst>
          <pc:docMk/>
          <pc:sldMk cId="1969564213" sldId="595"/>
        </pc:sldMkLst>
        <pc:spChg chg="mod">
          <ac:chgData name="Carrie Roberts" userId="68357bb78a803ac1" providerId="LiveId" clId="{788F187C-B5DC-4694-AFEC-F67CBF4CD536}" dt="2022-12-12T23:14:24.334" v="1454" actId="20577"/>
          <ac:spMkLst>
            <pc:docMk/>
            <pc:sldMk cId="1969564213" sldId="595"/>
            <ac:spMk id="2" creationId="{8254F5EB-AD9D-06D1-743D-A88921C32F53}"/>
          </ac:spMkLst>
        </pc:spChg>
        <pc:spChg chg="mod">
          <ac:chgData name="Carrie Roberts" userId="68357bb78a803ac1" providerId="LiveId" clId="{788F187C-B5DC-4694-AFEC-F67CBF4CD536}" dt="2022-12-12T23:14:58.963" v="1458" actId="14100"/>
          <ac:spMkLst>
            <pc:docMk/>
            <pc:sldMk cId="1969564213" sldId="595"/>
            <ac:spMk id="12" creationId="{D163813B-772F-7CB7-7DC2-7BC334F8BB18}"/>
          </ac:spMkLst>
        </pc:spChg>
        <pc:picChg chg="del">
          <ac:chgData name="Carrie Roberts" userId="68357bb78a803ac1" providerId="LiveId" clId="{788F187C-B5DC-4694-AFEC-F67CBF4CD536}" dt="2022-12-12T23:14:27.054" v="1455" actId="478"/>
          <ac:picMkLst>
            <pc:docMk/>
            <pc:sldMk cId="1969564213" sldId="595"/>
            <ac:picMk id="7" creationId="{104D49AA-C332-63AC-467B-61CCF5A7900F}"/>
          </ac:picMkLst>
        </pc:picChg>
        <pc:picChg chg="add mod ord">
          <ac:chgData name="Carrie Roberts" userId="68357bb78a803ac1" providerId="LiveId" clId="{788F187C-B5DC-4694-AFEC-F67CBF4CD536}" dt="2022-12-12T23:15:07.930" v="1461" actId="1440"/>
          <ac:picMkLst>
            <pc:docMk/>
            <pc:sldMk cId="1969564213" sldId="595"/>
            <ac:picMk id="8" creationId="{DBEC0A66-FC3F-8DD1-5352-CCC6F9AA8F09}"/>
          </ac:picMkLst>
        </pc:picChg>
      </pc:sldChg>
      <pc:sldChg chg="addSp delSp modSp add mod">
        <pc:chgData name="Carrie Roberts" userId="68357bb78a803ac1" providerId="LiveId" clId="{788F187C-B5DC-4694-AFEC-F67CBF4CD536}" dt="2022-12-13T16:11:59.876" v="1502" actId="732"/>
        <pc:sldMkLst>
          <pc:docMk/>
          <pc:sldMk cId="1355260616" sldId="596"/>
        </pc:sldMkLst>
        <pc:spChg chg="mod">
          <ac:chgData name="Carrie Roberts" userId="68357bb78a803ac1" providerId="LiveId" clId="{788F187C-B5DC-4694-AFEC-F67CBF4CD536}" dt="2022-12-13T16:11:40.826" v="1499" actId="1076"/>
          <ac:spMkLst>
            <pc:docMk/>
            <pc:sldMk cId="1355260616" sldId="596"/>
            <ac:spMk id="2" creationId="{8703B0D8-C518-938C-D616-C23230A28F03}"/>
          </ac:spMkLst>
        </pc:spChg>
        <pc:spChg chg="del">
          <ac:chgData name="Carrie Roberts" userId="68357bb78a803ac1" providerId="LiveId" clId="{788F187C-B5DC-4694-AFEC-F67CBF4CD536}" dt="2022-12-13T16:10:52.629" v="1494" actId="478"/>
          <ac:spMkLst>
            <pc:docMk/>
            <pc:sldMk cId="1355260616" sldId="596"/>
            <ac:spMk id="3" creationId="{3F10DBBA-EC5D-AF4A-DEF7-DA380B408BCB}"/>
          </ac:spMkLst>
        </pc:spChg>
        <pc:spChg chg="add del mod">
          <ac:chgData name="Carrie Roberts" userId="68357bb78a803ac1" providerId="LiveId" clId="{788F187C-B5DC-4694-AFEC-F67CBF4CD536}" dt="2022-12-13T16:10:54.817" v="1495" actId="478"/>
          <ac:spMkLst>
            <pc:docMk/>
            <pc:sldMk cId="1355260616" sldId="596"/>
            <ac:spMk id="10" creationId="{ABA0B927-A708-3B98-1086-65873EFB1525}"/>
          </ac:spMkLst>
        </pc:spChg>
        <pc:grpChg chg="del">
          <ac:chgData name="Carrie Roberts" userId="68357bb78a803ac1" providerId="LiveId" clId="{788F187C-B5DC-4694-AFEC-F67CBF4CD536}" dt="2022-12-13T16:10:49.938" v="1493" actId="478"/>
          <ac:grpSpMkLst>
            <pc:docMk/>
            <pc:sldMk cId="1355260616" sldId="596"/>
            <ac:grpSpMk id="14" creationId="{B1CE8E9E-AB50-8461-7E29-F07B80966C72}"/>
          </ac:grpSpMkLst>
        </pc:grpChg>
        <pc:picChg chg="add mod modCrop">
          <ac:chgData name="Carrie Roberts" userId="68357bb78a803ac1" providerId="LiveId" clId="{788F187C-B5DC-4694-AFEC-F67CBF4CD536}" dt="2022-12-13T16:11:59.876" v="1502" actId="732"/>
          <ac:picMkLst>
            <pc:docMk/>
            <pc:sldMk cId="1355260616" sldId="596"/>
            <ac:picMk id="15" creationId="{C4B72809-5422-7280-45E2-8B017FFEAFE3}"/>
          </ac:picMkLst>
        </pc:picChg>
      </pc:sldChg>
    </pc:docChg>
  </pc:docChgLst>
  <pc:docChgLst>
    <pc:chgData name="Carrie Roberts" userId="68357bb78a803ac1" providerId="LiveId" clId="{A50EDA86-18F3-429A-AC30-959365FBE2E8}"/>
    <pc:docChg chg="undo redo custSel addSld delSld modSld sldOrd modMainMaster addSection delSection modSection">
      <pc:chgData name="Carrie Roberts" userId="68357bb78a803ac1" providerId="LiveId" clId="{A50EDA86-18F3-429A-AC30-959365FBE2E8}" dt="2022-10-15T19:29:24.680" v="21620"/>
      <pc:docMkLst>
        <pc:docMk/>
      </pc:docMkLst>
      <pc:sldChg chg="modSp mod">
        <pc:chgData name="Carrie Roberts" userId="68357bb78a803ac1" providerId="LiveId" clId="{A50EDA86-18F3-429A-AC30-959365FBE2E8}" dt="2022-10-13T19:03:03.495" v="20626" actId="20577"/>
        <pc:sldMkLst>
          <pc:docMk/>
          <pc:sldMk cId="752814286" sldId="257"/>
        </pc:sldMkLst>
        <pc:spChg chg="mod">
          <ac:chgData name="Carrie Roberts" userId="68357bb78a803ac1" providerId="LiveId" clId="{A50EDA86-18F3-429A-AC30-959365FBE2E8}" dt="2022-10-13T19:03:03.495" v="20626" actId="20577"/>
          <ac:spMkLst>
            <pc:docMk/>
            <pc:sldMk cId="752814286" sldId="257"/>
            <ac:spMk id="2" creationId="{286E938C-9D94-4B05-979A-D39FFC457291}"/>
          </ac:spMkLst>
        </pc:spChg>
        <pc:spChg chg="mod">
          <ac:chgData name="Carrie Roberts" userId="68357bb78a803ac1" providerId="LiveId" clId="{A50EDA86-18F3-429A-AC30-959365FBE2E8}" dt="2022-10-13T02:20:49.576" v="20297" actId="14100"/>
          <ac:spMkLst>
            <pc:docMk/>
            <pc:sldMk cId="752814286" sldId="257"/>
            <ac:spMk id="3" creationId="{D9A11267-FC52-4990-8D98-010AFABA5544}"/>
          </ac:spMkLst>
        </pc:spChg>
      </pc:sldChg>
      <pc:sldChg chg="modSp add del ord">
        <pc:chgData name="Carrie Roberts" userId="68357bb78a803ac1" providerId="LiveId" clId="{A50EDA86-18F3-429A-AC30-959365FBE2E8}" dt="2022-10-12T00:49:07.856" v="19531" actId="18676"/>
        <pc:sldMkLst>
          <pc:docMk/>
          <pc:sldMk cId="2979876663" sldId="268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979876663" sldId="268"/>
            <ac:spMk id="7" creationId="{45F69D6A-822D-4DB9-A2CC-D9106F1F2B68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979876663" sldId="268"/>
            <ac:spMk id="8" creationId="{6375D7F3-165A-439B-8D1D-6553B68C2886}"/>
          </ac:spMkLst>
        </pc:spChg>
      </pc:sldChg>
      <pc:sldChg chg="modSp add del ord">
        <pc:chgData name="Carrie Roberts" userId="68357bb78a803ac1" providerId="LiveId" clId="{A50EDA86-18F3-429A-AC30-959365FBE2E8}" dt="2022-10-12T00:49:07.856" v="19531" actId="18676"/>
        <pc:sldMkLst>
          <pc:docMk/>
          <pc:sldMk cId="3891345585" sldId="270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891345585" sldId="270"/>
            <ac:spMk id="4" creationId="{0C329F70-04F7-4C70-BCF8-D4371F54EF2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891345585" sldId="270"/>
            <ac:spMk id="5" creationId="{06A3302E-502D-4151-81C9-5FD6AF9596D6}"/>
          </ac:spMkLst>
        </pc:spChg>
      </pc:sldChg>
      <pc:sldChg chg="modSp add del ord">
        <pc:chgData name="Carrie Roberts" userId="68357bb78a803ac1" providerId="LiveId" clId="{A50EDA86-18F3-429A-AC30-959365FBE2E8}" dt="2022-10-12T00:49:07.856" v="19531" actId="18676"/>
        <pc:sldMkLst>
          <pc:docMk/>
          <pc:sldMk cId="2624630061" sldId="272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624630061" sldId="272"/>
            <ac:spMk id="2" creationId="{81FCAF0A-629F-4EC6-B3E6-563ED999F360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624630061" sldId="272"/>
            <ac:spMk id="7" creationId="{920A7C57-D6C5-4BA0-AB3C-41D4E3436B0E}"/>
          </ac:spMkLst>
        </pc:spChg>
      </pc:sldChg>
      <pc:sldChg chg="modSp add del ord">
        <pc:chgData name="Carrie Roberts" userId="68357bb78a803ac1" providerId="LiveId" clId="{A50EDA86-18F3-429A-AC30-959365FBE2E8}" dt="2022-10-12T00:49:07.856" v="19531" actId="18676"/>
        <pc:sldMkLst>
          <pc:docMk/>
          <pc:sldMk cId="3740286033" sldId="277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740286033" sldId="277"/>
            <ac:spMk id="4" creationId="{E39EF484-38C8-4EDC-ACF5-695CFB216839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740286033" sldId="277"/>
            <ac:spMk id="5" creationId="{AFD183D7-B16E-4A9D-BC4B-D1EC347BF97E}"/>
          </ac:spMkLst>
        </pc:spChg>
      </pc:sldChg>
      <pc:sldChg chg="modSp add del ord">
        <pc:chgData name="Carrie Roberts" userId="68357bb78a803ac1" providerId="LiveId" clId="{A50EDA86-18F3-429A-AC30-959365FBE2E8}" dt="2022-10-12T00:49:07.856" v="19531" actId="18676"/>
        <pc:sldMkLst>
          <pc:docMk/>
          <pc:sldMk cId="2496947791" sldId="278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496947791" sldId="278"/>
            <ac:spMk id="14" creationId="{DC738669-5750-45EA-9715-A0041D4C569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496947791" sldId="278"/>
            <ac:spMk id="15" creationId="{CD05A243-8080-4F6D-8538-65CDDF891BA6}"/>
          </ac:spMkLst>
        </pc:spChg>
      </pc:sldChg>
      <pc:sldChg chg="modSp add del ord">
        <pc:chgData name="Carrie Roberts" userId="68357bb78a803ac1" providerId="LiveId" clId="{A50EDA86-18F3-429A-AC30-959365FBE2E8}" dt="2022-10-12T00:49:07.856" v="19531" actId="18676"/>
        <pc:sldMkLst>
          <pc:docMk/>
          <pc:sldMk cId="395518310" sldId="279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95518310" sldId="279"/>
            <ac:spMk id="19" creationId="{386DB667-0553-4FB8-B0E0-776539934AF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95518310" sldId="279"/>
            <ac:spMk id="20" creationId="{C77C6228-C5A8-44DC-ABD7-A22A4475D3DF}"/>
          </ac:spMkLst>
        </pc:spChg>
      </pc:sldChg>
      <pc:sldChg chg="modSp add del ord">
        <pc:chgData name="Carrie Roberts" userId="68357bb78a803ac1" providerId="LiveId" clId="{A50EDA86-18F3-429A-AC30-959365FBE2E8}" dt="2022-10-12T00:49:07.856" v="19531" actId="18676"/>
        <pc:sldMkLst>
          <pc:docMk/>
          <pc:sldMk cId="1420547054" sldId="281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420547054" sldId="281"/>
            <ac:spMk id="14" creationId="{D236478C-E242-44E0-8357-C72C9B588CA7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420547054" sldId="281"/>
            <ac:spMk id="15" creationId="{65A6DC02-681E-4AF7-AC6E-57CDDB2FBA28}"/>
          </ac:spMkLst>
        </pc:spChg>
      </pc:sldChg>
      <pc:sldChg chg="modSp add del ord">
        <pc:chgData name="Carrie Roberts" userId="68357bb78a803ac1" providerId="LiveId" clId="{A50EDA86-18F3-429A-AC30-959365FBE2E8}" dt="2022-10-12T00:49:07.856" v="19531" actId="18676"/>
        <pc:sldMkLst>
          <pc:docMk/>
          <pc:sldMk cId="560021826" sldId="317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560021826" sldId="317"/>
            <ac:spMk id="2" creationId="{2910D835-B454-4270-BB35-86A187307E6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560021826" sldId="317"/>
            <ac:spMk id="3" creationId="{7F7F653B-90B5-4F47-A33F-93DCB2EF68C2}"/>
          </ac:spMkLst>
        </pc:spChg>
      </pc:sldChg>
      <pc:sldChg chg="modSp add del ord">
        <pc:chgData name="Carrie Roberts" userId="68357bb78a803ac1" providerId="LiveId" clId="{A50EDA86-18F3-429A-AC30-959365FBE2E8}" dt="2022-10-12T00:49:07.856" v="19531" actId="18676"/>
        <pc:sldMkLst>
          <pc:docMk/>
          <pc:sldMk cId="3521561301" sldId="321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521561301" sldId="321"/>
            <ac:spMk id="4" creationId="{0C329F70-04F7-4C70-BCF8-D4371F54EF2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521561301" sldId="321"/>
            <ac:spMk id="5" creationId="{06A3302E-502D-4151-81C9-5FD6AF9596D6}"/>
          </ac:spMkLst>
        </pc:spChg>
      </pc:sldChg>
      <pc:sldChg chg="modSp add del mod ord">
        <pc:chgData name="Carrie Roberts" userId="68357bb78a803ac1" providerId="LiveId" clId="{A50EDA86-18F3-429A-AC30-959365FBE2E8}" dt="2022-10-12T00:49:07.856" v="19531" actId="18676"/>
        <pc:sldMkLst>
          <pc:docMk/>
          <pc:sldMk cId="2158886557" sldId="384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158886557" sldId="384"/>
            <ac:spMk id="4" creationId="{0C329F70-04F7-4C70-BCF8-D4371F54EF2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158886557" sldId="384"/>
            <ac:spMk id="5" creationId="{06A3302E-502D-4151-81C9-5FD6AF9596D6}"/>
          </ac:spMkLst>
        </pc:spChg>
        <pc:spChg chg="mod">
          <ac:chgData name="Carrie Roberts" userId="68357bb78a803ac1" providerId="LiveId" clId="{A50EDA86-18F3-429A-AC30-959365FBE2E8}" dt="2022-08-11T21:22:47.135" v="1" actId="27636"/>
          <ac:spMkLst>
            <pc:docMk/>
            <pc:sldMk cId="2158886557" sldId="384"/>
            <ac:spMk id="12" creationId="{E5127060-CDBF-435F-9009-A5451CCE305D}"/>
          </ac:spMkLst>
        </pc:spChg>
      </pc:sldChg>
      <pc:sldChg chg="modSp add del ord">
        <pc:chgData name="Carrie Roberts" userId="68357bb78a803ac1" providerId="LiveId" clId="{A50EDA86-18F3-429A-AC30-959365FBE2E8}" dt="2022-10-12T00:49:07.856" v="19531" actId="18676"/>
        <pc:sldMkLst>
          <pc:docMk/>
          <pc:sldMk cId="2313234867" sldId="389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313234867" sldId="389"/>
            <ac:spMk id="13" creationId="{915FE2C5-E66A-4405-B19E-2C5C546C98E4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313234867" sldId="389"/>
            <ac:spMk id="14" creationId="{B01DF4D0-78BC-4C8C-9570-26F0B225433A}"/>
          </ac:spMkLst>
        </pc:spChg>
      </pc:sldChg>
      <pc:sldChg chg="modSp add del ord">
        <pc:chgData name="Carrie Roberts" userId="68357bb78a803ac1" providerId="LiveId" clId="{A50EDA86-18F3-429A-AC30-959365FBE2E8}" dt="2022-10-12T00:49:07.856" v="19531" actId="18676"/>
        <pc:sldMkLst>
          <pc:docMk/>
          <pc:sldMk cId="3247798845" sldId="391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247798845" sldId="391"/>
            <ac:spMk id="4" creationId="{7823E305-6365-4345-8BD1-4A31C61D96C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247798845" sldId="391"/>
            <ac:spMk id="5" creationId="{0B37A3FF-ED32-4C4A-A21F-848A3BF6F896}"/>
          </ac:spMkLst>
        </pc:spChg>
      </pc:sldChg>
      <pc:sldChg chg="addSp delSp modSp add mod ord modNotesTx">
        <pc:chgData name="Carrie Roberts" userId="68357bb78a803ac1" providerId="LiveId" clId="{A50EDA86-18F3-429A-AC30-959365FBE2E8}" dt="2022-10-03T22:57:24.910" v="14992"/>
        <pc:sldMkLst>
          <pc:docMk/>
          <pc:sldMk cId="583923637" sldId="392"/>
        </pc:sldMkLst>
        <pc:spChg chg="add del mod">
          <ac:chgData name="Carrie Roberts" userId="68357bb78a803ac1" providerId="LiveId" clId="{A50EDA86-18F3-429A-AC30-959365FBE2E8}" dt="2022-08-11T21:23:04.568" v="3" actId="478"/>
          <ac:spMkLst>
            <pc:docMk/>
            <pc:sldMk cId="583923637" sldId="392"/>
            <ac:spMk id="3" creationId="{87237EFB-EB4F-AD41-30E7-02C01DCE6AE7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583923637" sldId="392"/>
            <ac:spMk id="4" creationId="{0C329F70-04F7-4C70-BCF8-D4371F54EF2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583923637" sldId="392"/>
            <ac:spMk id="5" creationId="{06A3302E-502D-4151-81C9-5FD6AF9596D6}"/>
          </ac:spMkLst>
        </pc:spChg>
        <pc:spChg chg="mod">
          <ac:chgData name="Carrie Roberts" userId="68357bb78a803ac1" providerId="LiveId" clId="{A50EDA86-18F3-429A-AC30-959365FBE2E8}" dt="2022-08-11T21:40:47.059" v="232" actId="14100"/>
          <ac:spMkLst>
            <pc:docMk/>
            <pc:sldMk cId="583923637" sldId="392"/>
            <ac:spMk id="7" creationId="{4B18D636-CC10-4B1E-AA38-419DCCF2D9C9}"/>
          </ac:spMkLst>
        </pc:spChg>
        <pc:spChg chg="del">
          <ac:chgData name="Carrie Roberts" userId="68357bb78a803ac1" providerId="LiveId" clId="{A50EDA86-18F3-429A-AC30-959365FBE2E8}" dt="2022-08-11T21:23:19.612" v="8" actId="478"/>
          <ac:spMkLst>
            <pc:docMk/>
            <pc:sldMk cId="583923637" sldId="392"/>
            <ac:spMk id="9" creationId="{0D098C43-2F2A-4100-89BC-5931039293FA}"/>
          </ac:spMkLst>
        </pc:spChg>
        <pc:spChg chg="del">
          <ac:chgData name="Carrie Roberts" userId="68357bb78a803ac1" providerId="LiveId" clId="{A50EDA86-18F3-429A-AC30-959365FBE2E8}" dt="2022-08-11T21:23:13.518" v="6" actId="478"/>
          <ac:spMkLst>
            <pc:docMk/>
            <pc:sldMk cId="583923637" sldId="392"/>
            <ac:spMk id="10" creationId="{1DB251F7-EBE7-46AC-A920-FFE2C5AF68EA}"/>
          </ac:spMkLst>
        </pc:spChg>
        <pc:spChg chg="del">
          <ac:chgData name="Carrie Roberts" userId="68357bb78a803ac1" providerId="LiveId" clId="{A50EDA86-18F3-429A-AC30-959365FBE2E8}" dt="2022-08-11T21:23:07.444" v="4" actId="478"/>
          <ac:spMkLst>
            <pc:docMk/>
            <pc:sldMk cId="583923637" sldId="392"/>
            <ac:spMk id="11" creationId="{60726BA7-44D6-4116-90E3-38325026EAAD}"/>
          </ac:spMkLst>
        </pc:spChg>
        <pc:spChg chg="del">
          <ac:chgData name="Carrie Roberts" userId="68357bb78a803ac1" providerId="LiveId" clId="{A50EDA86-18F3-429A-AC30-959365FBE2E8}" dt="2022-08-11T21:23:01.615" v="2" actId="478"/>
          <ac:spMkLst>
            <pc:docMk/>
            <pc:sldMk cId="583923637" sldId="392"/>
            <ac:spMk id="12" creationId="{7FB7F30B-2A84-4C44-BC5A-E826ED6E74A2}"/>
          </ac:spMkLst>
        </pc:spChg>
        <pc:spChg chg="add del mod">
          <ac:chgData name="Carrie Roberts" userId="68357bb78a803ac1" providerId="LiveId" clId="{A50EDA86-18F3-429A-AC30-959365FBE2E8}" dt="2022-08-11T21:23:11.041" v="5" actId="478"/>
          <ac:spMkLst>
            <pc:docMk/>
            <pc:sldMk cId="583923637" sldId="392"/>
            <ac:spMk id="13" creationId="{F617F4C0-F81C-3EFB-50D6-8B3B9CF11A75}"/>
          </ac:spMkLst>
        </pc:spChg>
        <pc:spChg chg="add del mod">
          <ac:chgData name="Carrie Roberts" userId="68357bb78a803ac1" providerId="LiveId" clId="{A50EDA86-18F3-429A-AC30-959365FBE2E8}" dt="2022-08-11T21:23:17.074" v="7" actId="478"/>
          <ac:spMkLst>
            <pc:docMk/>
            <pc:sldMk cId="583923637" sldId="392"/>
            <ac:spMk id="15" creationId="{2423FAD8-BA09-350E-3439-5575A793D88D}"/>
          </ac:spMkLst>
        </pc:spChg>
        <pc:spChg chg="add del mod">
          <ac:chgData name="Carrie Roberts" userId="68357bb78a803ac1" providerId="LiveId" clId="{A50EDA86-18F3-429A-AC30-959365FBE2E8}" dt="2022-08-11T21:23:21.011" v="9" actId="478"/>
          <ac:spMkLst>
            <pc:docMk/>
            <pc:sldMk cId="583923637" sldId="392"/>
            <ac:spMk id="17" creationId="{4665525D-953A-AA85-FD09-A6D00E2C78B1}"/>
          </ac:spMkLst>
        </pc:spChg>
        <pc:spChg chg="add mod">
          <ac:chgData name="Carrie Roberts" userId="68357bb78a803ac1" providerId="LiveId" clId="{A50EDA86-18F3-429A-AC30-959365FBE2E8}" dt="2022-08-11T22:12:11.944" v="534" actId="1076"/>
          <ac:spMkLst>
            <pc:docMk/>
            <pc:sldMk cId="583923637" sldId="392"/>
            <ac:spMk id="21" creationId="{5ADB405F-BA44-5A2F-A82B-C7A355D2724E}"/>
          </ac:spMkLst>
        </pc:spChg>
        <pc:spChg chg="add del mod">
          <ac:chgData name="Carrie Roberts" userId="68357bb78a803ac1" providerId="LiveId" clId="{A50EDA86-18F3-429A-AC30-959365FBE2E8}" dt="2022-08-11T21:54:48.439" v="499" actId="478"/>
          <ac:spMkLst>
            <pc:docMk/>
            <pc:sldMk cId="583923637" sldId="392"/>
            <ac:spMk id="24" creationId="{ECCD0242-0C5E-7C6B-270C-28B6D86F6CF8}"/>
          </ac:spMkLst>
        </pc:spChg>
        <pc:spChg chg="add del mod">
          <ac:chgData name="Carrie Roberts" userId="68357bb78a803ac1" providerId="LiveId" clId="{A50EDA86-18F3-429A-AC30-959365FBE2E8}" dt="2022-08-11T21:54:45.233" v="498" actId="478"/>
          <ac:spMkLst>
            <pc:docMk/>
            <pc:sldMk cId="583923637" sldId="392"/>
            <ac:spMk id="28" creationId="{2D85380E-E391-A31A-8DAE-2E8AAB301960}"/>
          </ac:spMkLst>
        </pc:spChg>
        <pc:spChg chg="add del mod">
          <ac:chgData name="Carrie Roberts" userId="68357bb78a803ac1" providerId="LiveId" clId="{A50EDA86-18F3-429A-AC30-959365FBE2E8}" dt="2022-08-11T21:54:18.253" v="447" actId="478"/>
          <ac:spMkLst>
            <pc:docMk/>
            <pc:sldMk cId="583923637" sldId="392"/>
            <ac:spMk id="29" creationId="{332DF38D-EB4C-07A0-C4D0-AFDBB6AD9D1B}"/>
          </ac:spMkLst>
        </pc:spChg>
        <pc:spChg chg="add del mod">
          <ac:chgData name="Carrie Roberts" userId="68357bb78a803ac1" providerId="LiveId" clId="{A50EDA86-18F3-429A-AC30-959365FBE2E8}" dt="2022-08-11T21:54:14.184" v="446" actId="478"/>
          <ac:spMkLst>
            <pc:docMk/>
            <pc:sldMk cId="583923637" sldId="392"/>
            <ac:spMk id="30" creationId="{0C5F75F3-9112-0F1F-D2B1-8F4D603E1014}"/>
          </ac:spMkLst>
        </pc:spChg>
        <pc:spChg chg="add del mod">
          <ac:chgData name="Carrie Roberts" userId="68357bb78a803ac1" providerId="LiveId" clId="{A50EDA86-18F3-429A-AC30-959365FBE2E8}" dt="2022-08-11T21:54:20.387" v="448" actId="478"/>
          <ac:spMkLst>
            <pc:docMk/>
            <pc:sldMk cId="583923637" sldId="392"/>
            <ac:spMk id="31" creationId="{498133EA-2C15-F01F-AFD1-E01FB709086E}"/>
          </ac:spMkLst>
        </pc:spChg>
        <pc:spChg chg="add mod">
          <ac:chgData name="Carrie Roberts" userId="68357bb78a803ac1" providerId="LiveId" clId="{A50EDA86-18F3-429A-AC30-959365FBE2E8}" dt="2022-08-11T22:14:11.163" v="548" actId="164"/>
          <ac:spMkLst>
            <pc:docMk/>
            <pc:sldMk cId="583923637" sldId="392"/>
            <ac:spMk id="34" creationId="{F0FC6C4C-8512-8769-FAB0-3C26AAAAA596}"/>
          </ac:spMkLst>
        </pc:spChg>
        <pc:spChg chg="add mod">
          <ac:chgData name="Carrie Roberts" userId="68357bb78a803ac1" providerId="LiveId" clId="{A50EDA86-18F3-429A-AC30-959365FBE2E8}" dt="2022-08-11T22:14:11.163" v="548" actId="164"/>
          <ac:spMkLst>
            <pc:docMk/>
            <pc:sldMk cId="583923637" sldId="392"/>
            <ac:spMk id="35" creationId="{0089FCE0-EF8F-3CB6-3B1B-1E2CE10E2BB5}"/>
          </ac:spMkLst>
        </pc:spChg>
        <pc:grpChg chg="add mod">
          <ac:chgData name="Carrie Roberts" userId="68357bb78a803ac1" providerId="LiveId" clId="{A50EDA86-18F3-429A-AC30-959365FBE2E8}" dt="2022-08-11T22:14:13.915" v="549" actId="1076"/>
          <ac:grpSpMkLst>
            <pc:docMk/>
            <pc:sldMk cId="583923637" sldId="392"/>
            <ac:grpSpMk id="40" creationId="{D2A5F466-2888-2253-AFF8-4E5AD1634918}"/>
          </ac:grpSpMkLst>
        </pc:grpChg>
        <pc:picChg chg="add del mod">
          <ac:chgData name="Carrie Roberts" userId="68357bb78a803ac1" providerId="LiveId" clId="{A50EDA86-18F3-429A-AC30-959365FBE2E8}" dt="2022-08-11T21:54:10.223" v="445" actId="478"/>
          <ac:picMkLst>
            <pc:docMk/>
            <pc:sldMk cId="583923637" sldId="392"/>
            <ac:picMk id="19" creationId="{04CC7C64-2A5D-7F93-A0F3-DC58B8102346}"/>
          </ac:picMkLst>
        </pc:picChg>
        <pc:picChg chg="add mod modCrop">
          <ac:chgData name="Carrie Roberts" userId="68357bb78a803ac1" providerId="LiveId" clId="{A50EDA86-18F3-429A-AC30-959365FBE2E8}" dt="2022-08-11T22:14:11.163" v="548" actId="164"/>
          <ac:picMkLst>
            <pc:docMk/>
            <pc:sldMk cId="583923637" sldId="392"/>
            <ac:picMk id="33" creationId="{70B30794-40F3-3A65-C0DB-10109F442273}"/>
          </ac:picMkLst>
        </pc:picChg>
        <pc:cxnChg chg="add mod">
          <ac:chgData name="Carrie Roberts" userId="68357bb78a803ac1" providerId="LiveId" clId="{A50EDA86-18F3-429A-AC30-959365FBE2E8}" dt="2022-08-11T22:14:11.163" v="548" actId="164"/>
          <ac:cxnSpMkLst>
            <pc:docMk/>
            <pc:sldMk cId="583923637" sldId="392"/>
            <ac:cxnSpMk id="37" creationId="{CD58D3AE-3D84-3B30-7C27-B81B4C8418FF}"/>
          </ac:cxnSpMkLst>
        </pc:cxnChg>
        <pc:cxnChg chg="add mod">
          <ac:chgData name="Carrie Roberts" userId="68357bb78a803ac1" providerId="LiveId" clId="{A50EDA86-18F3-429A-AC30-959365FBE2E8}" dt="2022-08-11T22:14:11.163" v="548" actId="164"/>
          <ac:cxnSpMkLst>
            <pc:docMk/>
            <pc:sldMk cId="583923637" sldId="392"/>
            <ac:cxnSpMk id="38" creationId="{80040CA3-54B0-B867-F79D-5A8A46BCBCF3}"/>
          </ac:cxnSpMkLst>
        </pc:cxnChg>
      </pc:sldChg>
      <pc:sldChg chg="addSp delSp modSp add mod ord modNotesTx">
        <pc:chgData name="Carrie Roberts" userId="68357bb78a803ac1" providerId="LiveId" clId="{A50EDA86-18F3-429A-AC30-959365FBE2E8}" dt="2022-10-03T22:57:24.910" v="14992"/>
        <pc:sldMkLst>
          <pc:docMk/>
          <pc:sldMk cId="3249231080" sldId="393"/>
        </pc:sldMkLst>
        <pc:spChg chg="mod">
          <ac:chgData name="Carrie Roberts" userId="68357bb78a803ac1" providerId="LiveId" clId="{A50EDA86-18F3-429A-AC30-959365FBE2E8}" dt="2022-08-11T21:45:18.051" v="278"/>
          <ac:spMkLst>
            <pc:docMk/>
            <pc:sldMk cId="3249231080" sldId="393"/>
            <ac:spMk id="14" creationId="{C15EE852-24F1-4643-8082-AB45CFF2BA10}"/>
          </ac:spMkLst>
        </pc:spChg>
        <pc:spChg chg="mod">
          <ac:chgData name="Carrie Roberts" userId="68357bb78a803ac1" providerId="LiveId" clId="{A50EDA86-18F3-429A-AC30-959365FBE2E8}" dt="2022-08-12T00:10:01.356" v="988" actId="14100"/>
          <ac:spMkLst>
            <pc:docMk/>
            <pc:sldMk cId="3249231080" sldId="393"/>
            <ac:spMk id="15" creationId="{4139825C-53C7-44F4-A064-9795CECD081B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249231080" sldId="393"/>
            <ac:spMk id="19" creationId="{386DB667-0553-4FB8-B0E0-776539934AF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249231080" sldId="393"/>
            <ac:spMk id="20" creationId="{C77C6228-C5A8-44DC-ABD7-A22A4475D3DF}"/>
          </ac:spMkLst>
        </pc:spChg>
        <pc:picChg chg="add del">
          <ac:chgData name="Carrie Roberts" userId="68357bb78a803ac1" providerId="LiveId" clId="{A50EDA86-18F3-429A-AC30-959365FBE2E8}" dt="2022-08-11T21:47:04.249" v="303" actId="22"/>
          <ac:picMkLst>
            <pc:docMk/>
            <pc:sldMk cId="3249231080" sldId="393"/>
            <ac:picMk id="3" creationId="{497019C9-7762-1866-159A-DD93A6EB0C07}"/>
          </ac:picMkLst>
        </pc:picChg>
        <pc:picChg chg="mod">
          <ac:chgData name="Carrie Roberts" userId="68357bb78a803ac1" providerId="LiveId" clId="{A50EDA86-18F3-429A-AC30-959365FBE2E8}" dt="2022-08-11T21:48:55.500" v="327" actId="1076"/>
          <ac:picMkLst>
            <pc:docMk/>
            <pc:sldMk cId="3249231080" sldId="393"/>
            <ac:picMk id="18" creationId="{301557C2-9072-409B-88EC-E8577CEFCAFB}"/>
          </ac:picMkLst>
        </pc:picChg>
      </pc:sldChg>
      <pc:sldChg chg="addSp delSp modSp add mod ord modNotesTx">
        <pc:chgData name="Carrie Roberts" userId="68357bb78a803ac1" providerId="LiveId" clId="{A50EDA86-18F3-429A-AC30-959365FBE2E8}" dt="2022-10-03T22:57:24.910" v="14992"/>
        <pc:sldMkLst>
          <pc:docMk/>
          <pc:sldMk cId="4093375867" sldId="394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4093375867" sldId="394"/>
            <ac:spMk id="4" creationId="{0C329F70-04F7-4C70-BCF8-D4371F54EF2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4093375867" sldId="394"/>
            <ac:spMk id="5" creationId="{06A3302E-502D-4151-81C9-5FD6AF9596D6}"/>
          </ac:spMkLst>
        </pc:spChg>
        <pc:spChg chg="mod">
          <ac:chgData name="Carrie Roberts" userId="68357bb78a803ac1" providerId="LiveId" clId="{A50EDA86-18F3-429A-AC30-959365FBE2E8}" dt="2022-08-11T21:51:28.567" v="368" actId="20577"/>
          <ac:spMkLst>
            <pc:docMk/>
            <pc:sldMk cId="4093375867" sldId="394"/>
            <ac:spMk id="7" creationId="{4B18D636-CC10-4B1E-AA38-419DCCF2D9C9}"/>
          </ac:spMkLst>
        </pc:spChg>
        <pc:spChg chg="add del mod">
          <ac:chgData name="Carrie Roberts" userId="68357bb78a803ac1" providerId="LiveId" clId="{A50EDA86-18F3-429A-AC30-959365FBE2E8}" dt="2022-08-12T00:15:31.725" v="1030" actId="478"/>
          <ac:spMkLst>
            <pc:docMk/>
            <pc:sldMk cId="4093375867" sldId="394"/>
            <ac:spMk id="13" creationId="{F525A2BA-9871-85A9-CC84-32B013D7996C}"/>
          </ac:spMkLst>
        </pc:spChg>
        <pc:spChg chg="del">
          <ac:chgData name="Carrie Roberts" userId="68357bb78a803ac1" providerId="LiveId" clId="{A50EDA86-18F3-429A-AC30-959365FBE2E8}" dt="2022-08-12T00:15:03.116" v="1026" actId="478"/>
          <ac:spMkLst>
            <pc:docMk/>
            <pc:sldMk cId="4093375867" sldId="394"/>
            <ac:spMk id="24" creationId="{ECCD0242-0C5E-7C6B-270C-28B6D86F6CF8}"/>
          </ac:spMkLst>
        </pc:spChg>
        <pc:spChg chg="del mod">
          <ac:chgData name="Carrie Roberts" userId="68357bb78a803ac1" providerId="LiveId" clId="{A50EDA86-18F3-429A-AC30-959365FBE2E8}" dt="2022-08-12T00:15:06.359" v="1027" actId="478"/>
          <ac:spMkLst>
            <pc:docMk/>
            <pc:sldMk cId="4093375867" sldId="394"/>
            <ac:spMk id="28" creationId="{2D85380E-E391-A31A-8DAE-2E8AAB301960}"/>
          </ac:spMkLst>
        </pc:spChg>
        <pc:spChg chg="del">
          <ac:chgData name="Carrie Roberts" userId="68357bb78a803ac1" providerId="LiveId" clId="{A50EDA86-18F3-429A-AC30-959365FBE2E8}" dt="2022-08-12T00:15:28.079" v="1029" actId="478"/>
          <ac:spMkLst>
            <pc:docMk/>
            <pc:sldMk cId="4093375867" sldId="394"/>
            <ac:spMk id="29" creationId="{332DF38D-EB4C-07A0-C4D0-AFDBB6AD9D1B}"/>
          </ac:spMkLst>
        </pc:spChg>
        <pc:spChg chg="del mod">
          <ac:chgData name="Carrie Roberts" userId="68357bb78a803ac1" providerId="LiveId" clId="{A50EDA86-18F3-429A-AC30-959365FBE2E8}" dt="2022-08-12T00:15:09.454" v="1028" actId="478"/>
          <ac:spMkLst>
            <pc:docMk/>
            <pc:sldMk cId="4093375867" sldId="394"/>
            <ac:spMk id="30" creationId="{0C5F75F3-9112-0F1F-D2B1-8F4D603E1014}"/>
          </ac:spMkLst>
        </pc:spChg>
        <pc:picChg chg="add del mod">
          <ac:chgData name="Carrie Roberts" userId="68357bb78a803ac1" providerId="LiveId" clId="{A50EDA86-18F3-429A-AC30-959365FBE2E8}" dt="2022-08-12T00:08:16.028" v="976" actId="478"/>
          <ac:picMkLst>
            <pc:docMk/>
            <pc:sldMk cId="4093375867" sldId="394"/>
            <ac:picMk id="3" creationId="{E95C269E-492F-B585-3A2E-9BDDC212B427}"/>
          </ac:picMkLst>
        </pc:picChg>
        <pc:picChg chg="add del mod">
          <ac:chgData name="Carrie Roberts" userId="68357bb78a803ac1" providerId="LiveId" clId="{A50EDA86-18F3-429A-AC30-959365FBE2E8}" dt="2022-08-12T00:08:17.523" v="977" actId="478"/>
          <ac:picMkLst>
            <pc:docMk/>
            <pc:sldMk cId="4093375867" sldId="394"/>
            <ac:picMk id="9" creationId="{DA1A6D60-F722-FADF-D02B-14A9B39B1BFE}"/>
          </ac:picMkLst>
        </pc:picChg>
        <pc:picChg chg="add mod">
          <ac:chgData name="Carrie Roberts" userId="68357bb78a803ac1" providerId="LiveId" clId="{A50EDA86-18F3-429A-AC30-959365FBE2E8}" dt="2022-08-12T00:15:34.218" v="1031" actId="1076"/>
          <ac:picMkLst>
            <pc:docMk/>
            <pc:sldMk cId="4093375867" sldId="394"/>
            <ac:picMk id="11" creationId="{63F75822-740F-A81B-4E6D-0EEB395C05B5}"/>
          </ac:picMkLst>
        </pc:picChg>
        <pc:picChg chg="del">
          <ac:chgData name="Carrie Roberts" userId="68357bb78a803ac1" providerId="LiveId" clId="{A50EDA86-18F3-429A-AC30-959365FBE2E8}" dt="2022-08-11T21:54:57.871" v="500" actId="478"/>
          <ac:picMkLst>
            <pc:docMk/>
            <pc:sldMk cId="4093375867" sldId="394"/>
            <ac:picMk id="19" creationId="{04CC7C64-2A5D-7F93-A0F3-DC58B8102346}"/>
          </ac:picMkLst>
        </pc:picChg>
      </pc:sldChg>
      <pc:sldChg chg="addSp delSp modSp add mod ord modNotesTx">
        <pc:chgData name="Carrie Roberts" userId="68357bb78a803ac1" providerId="LiveId" clId="{A50EDA86-18F3-429A-AC30-959365FBE2E8}" dt="2022-10-03T22:57:24.910" v="14992"/>
        <pc:sldMkLst>
          <pc:docMk/>
          <pc:sldMk cId="608919849" sldId="395"/>
        </pc:sldMkLst>
        <pc:spChg chg="add del mod">
          <ac:chgData name="Carrie Roberts" userId="68357bb78a803ac1" providerId="LiveId" clId="{A50EDA86-18F3-429A-AC30-959365FBE2E8}" dt="2022-08-11T22:25:32.773" v="663" actId="478"/>
          <ac:spMkLst>
            <pc:docMk/>
            <pc:sldMk cId="608919849" sldId="395"/>
            <ac:spMk id="2" creationId="{FDBCF09B-B306-CE73-7C6A-27B2F00DAF34}"/>
          </ac:spMkLst>
        </pc:spChg>
        <pc:spChg chg="add mod">
          <ac:chgData name="Carrie Roberts" userId="68357bb78a803ac1" providerId="LiveId" clId="{A50EDA86-18F3-429A-AC30-959365FBE2E8}" dt="2022-08-11T22:38:08.883" v="959" actId="1035"/>
          <ac:spMkLst>
            <pc:docMk/>
            <pc:sldMk cId="608919849" sldId="395"/>
            <ac:spMk id="3" creationId="{F6052B4C-D172-70D2-0CFE-48366402AB17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608919849" sldId="395"/>
            <ac:spMk id="4" creationId="{0C329F70-04F7-4C70-BCF8-D4371F54EF2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608919849" sldId="395"/>
            <ac:spMk id="5" creationId="{06A3302E-502D-4151-81C9-5FD6AF9596D6}"/>
          </ac:spMkLst>
        </pc:spChg>
        <pc:spChg chg="mod">
          <ac:chgData name="Carrie Roberts" userId="68357bb78a803ac1" providerId="LiveId" clId="{A50EDA86-18F3-429A-AC30-959365FBE2E8}" dt="2022-08-11T21:52:27.129" v="378" actId="20577"/>
          <ac:spMkLst>
            <pc:docMk/>
            <pc:sldMk cId="608919849" sldId="395"/>
            <ac:spMk id="7" creationId="{4B18D636-CC10-4B1E-AA38-419DCCF2D9C9}"/>
          </ac:spMkLst>
        </pc:spChg>
        <pc:spChg chg="add mod">
          <ac:chgData name="Carrie Roberts" userId="68357bb78a803ac1" providerId="LiveId" clId="{A50EDA86-18F3-429A-AC30-959365FBE2E8}" dt="2022-08-11T22:38:08.883" v="959" actId="1035"/>
          <ac:spMkLst>
            <pc:docMk/>
            <pc:sldMk cId="608919849" sldId="395"/>
            <ac:spMk id="17" creationId="{67AB4EBC-AB49-9B64-372F-9FDE793A9DBA}"/>
          </ac:spMkLst>
        </pc:spChg>
        <pc:spChg chg="del">
          <ac:chgData name="Carrie Roberts" userId="68357bb78a803ac1" providerId="LiveId" clId="{A50EDA86-18F3-429A-AC30-959365FBE2E8}" dt="2022-08-11T22:17:44.028" v="562" actId="478"/>
          <ac:spMkLst>
            <pc:docMk/>
            <pc:sldMk cId="608919849" sldId="395"/>
            <ac:spMk id="24" creationId="{ECCD0242-0C5E-7C6B-270C-28B6D86F6CF8}"/>
          </ac:spMkLst>
        </pc:spChg>
        <pc:spChg chg="del">
          <ac:chgData name="Carrie Roberts" userId="68357bb78a803ac1" providerId="LiveId" clId="{A50EDA86-18F3-429A-AC30-959365FBE2E8}" dt="2022-08-11T22:17:40.315" v="561" actId="478"/>
          <ac:spMkLst>
            <pc:docMk/>
            <pc:sldMk cId="608919849" sldId="395"/>
            <ac:spMk id="28" creationId="{2D85380E-E391-A31A-8DAE-2E8AAB301960}"/>
          </ac:spMkLst>
        </pc:spChg>
        <pc:spChg chg="mod">
          <ac:chgData name="Carrie Roberts" userId="68357bb78a803ac1" providerId="LiveId" clId="{A50EDA86-18F3-429A-AC30-959365FBE2E8}" dt="2022-08-11T22:38:08.883" v="959" actId="1035"/>
          <ac:spMkLst>
            <pc:docMk/>
            <pc:sldMk cId="608919849" sldId="395"/>
            <ac:spMk id="29" creationId="{332DF38D-EB4C-07A0-C4D0-AFDBB6AD9D1B}"/>
          </ac:spMkLst>
        </pc:spChg>
        <pc:spChg chg="mod">
          <ac:chgData name="Carrie Roberts" userId="68357bb78a803ac1" providerId="LiveId" clId="{A50EDA86-18F3-429A-AC30-959365FBE2E8}" dt="2022-08-11T22:38:08.883" v="959" actId="1035"/>
          <ac:spMkLst>
            <pc:docMk/>
            <pc:sldMk cId="608919849" sldId="395"/>
            <ac:spMk id="30" creationId="{0C5F75F3-9112-0F1F-D2B1-8F4D603E1014}"/>
          </ac:spMkLst>
        </pc:spChg>
        <pc:spChg chg="add mod">
          <ac:chgData name="Carrie Roberts" userId="68357bb78a803ac1" providerId="LiveId" clId="{A50EDA86-18F3-429A-AC30-959365FBE2E8}" dt="2022-08-11T22:38:08.883" v="959" actId="1035"/>
          <ac:spMkLst>
            <pc:docMk/>
            <pc:sldMk cId="608919849" sldId="395"/>
            <ac:spMk id="31" creationId="{9C529C41-BF14-9F86-E3DF-A3EC723045A4}"/>
          </ac:spMkLst>
        </pc:spChg>
        <pc:picChg chg="del">
          <ac:chgData name="Carrie Roberts" userId="68357bb78a803ac1" providerId="LiveId" clId="{A50EDA86-18F3-429A-AC30-959365FBE2E8}" dt="2022-08-11T21:53:23.179" v="437" actId="478"/>
          <ac:picMkLst>
            <pc:docMk/>
            <pc:sldMk cId="608919849" sldId="395"/>
            <ac:picMk id="19" creationId="{04CC7C64-2A5D-7F93-A0F3-DC58B8102346}"/>
          </ac:picMkLst>
        </pc:picChg>
        <pc:cxnChg chg="add mod">
          <ac:chgData name="Carrie Roberts" userId="68357bb78a803ac1" providerId="LiveId" clId="{A50EDA86-18F3-429A-AC30-959365FBE2E8}" dt="2022-08-11T22:38:08.883" v="959" actId="1035"/>
          <ac:cxnSpMkLst>
            <pc:docMk/>
            <pc:sldMk cId="608919849" sldId="395"/>
            <ac:cxnSpMk id="9" creationId="{0696100E-854C-874C-32BB-684DA8D66FDD}"/>
          </ac:cxnSpMkLst>
        </pc:cxnChg>
        <pc:cxnChg chg="add del mod">
          <ac:chgData name="Carrie Roberts" userId="68357bb78a803ac1" providerId="LiveId" clId="{A50EDA86-18F3-429A-AC30-959365FBE2E8}" dt="2022-08-11T22:29:01.213" v="821" actId="11529"/>
          <ac:cxnSpMkLst>
            <pc:docMk/>
            <pc:sldMk cId="608919849" sldId="395"/>
            <ac:cxnSpMk id="13" creationId="{B0F0FDDF-9B9C-FE65-83C7-92745FFA22B9}"/>
          </ac:cxnSpMkLst>
        </pc:cxnChg>
        <pc:cxnChg chg="add mod">
          <ac:chgData name="Carrie Roberts" userId="68357bb78a803ac1" providerId="LiveId" clId="{A50EDA86-18F3-429A-AC30-959365FBE2E8}" dt="2022-08-11T22:38:08.883" v="959" actId="1035"/>
          <ac:cxnSpMkLst>
            <pc:docMk/>
            <pc:sldMk cId="608919849" sldId="395"/>
            <ac:cxnSpMk id="15" creationId="{A37106E6-E65D-F265-35C4-407EBDF7015B}"/>
          </ac:cxnSpMkLst>
        </pc:cxnChg>
        <pc:cxnChg chg="add mod">
          <ac:chgData name="Carrie Roberts" userId="68357bb78a803ac1" providerId="LiveId" clId="{A50EDA86-18F3-429A-AC30-959365FBE2E8}" dt="2022-08-11T22:38:08.883" v="959" actId="1035"/>
          <ac:cxnSpMkLst>
            <pc:docMk/>
            <pc:sldMk cId="608919849" sldId="395"/>
            <ac:cxnSpMk id="20" creationId="{FE1A7D6A-5C85-3967-B61B-87C6B79382F6}"/>
          </ac:cxnSpMkLst>
        </pc:cxnChg>
      </pc:sldChg>
      <pc:sldChg chg="modSp add mod ord">
        <pc:chgData name="Carrie Roberts" userId="68357bb78a803ac1" providerId="LiveId" clId="{A50EDA86-18F3-429A-AC30-959365FBE2E8}" dt="2022-10-05T00:18:15.983" v="15023" actId="1076"/>
        <pc:sldMkLst>
          <pc:docMk/>
          <pc:sldMk cId="1731086180" sldId="396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731086180" sldId="396"/>
            <ac:spMk id="4" creationId="{0C329F70-04F7-4C70-BCF8-D4371F54EF2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731086180" sldId="396"/>
            <ac:spMk id="5" creationId="{06A3302E-502D-4151-81C9-5FD6AF9596D6}"/>
          </ac:spMkLst>
        </pc:spChg>
        <pc:spChg chg="mod">
          <ac:chgData name="Carrie Roberts" userId="68357bb78a803ac1" providerId="LiveId" clId="{A50EDA86-18F3-429A-AC30-959365FBE2E8}" dt="2022-08-11T21:54:03.621" v="444" actId="20577"/>
          <ac:spMkLst>
            <pc:docMk/>
            <pc:sldMk cId="1731086180" sldId="396"/>
            <ac:spMk id="7" creationId="{4B18D636-CC10-4B1E-AA38-419DCCF2D9C9}"/>
          </ac:spMkLst>
        </pc:spChg>
        <pc:spChg chg="mod">
          <ac:chgData name="Carrie Roberts" userId="68357bb78a803ac1" providerId="LiveId" clId="{A50EDA86-18F3-429A-AC30-959365FBE2E8}" dt="2022-10-04T21:16:33.274" v="15020" actId="20577"/>
          <ac:spMkLst>
            <pc:docMk/>
            <pc:sldMk cId="1731086180" sldId="396"/>
            <ac:spMk id="28" creationId="{2D85380E-E391-A31A-8DAE-2E8AAB301960}"/>
          </ac:spMkLst>
        </pc:spChg>
        <pc:picChg chg="mod">
          <ac:chgData name="Carrie Roberts" userId="68357bb78a803ac1" providerId="LiveId" clId="{A50EDA86-18F3-429A-AC30-959365FBE2E8}" dt="2022-10-05T00:18:15.983" v="15023" actId="1076"/>
          <ac:picMkLst>
            <pc:docMk/>
            <pc:sldMk cId="1731086180" sldId="396"/>
            <ac:picMk id="3" creationId="{5FDA2B52-D3B1-CAEF-7F4B-C2E26B35EAB7}"/>
          </ac:picMkLst>
        </pc:picChg>
        <pc:picChg chg="mod">
          <ac:chgData name="Carrie Roberts" userId="68357bb78a803ac1" providerId="LiveId" clId="{A50EDA86-18F3-429A-AC30-959365FBE2E8}" dt="2022-08-12T00:16:45.668" v="1032" actId="1440"/>
          <ac:picMkLst>
            <pc:docMk/>
            <pc:sldMk cId="1731086180" sldId="396"/>
            <ac:picMk id="19" creationId="{04CC7C64-2A5D-7F93-A0F3-DC58B8102346}"/>
          </ac:picMkLst>
        </pc:picChg>
      </pc:sldChg>
      <pc:sldChg chg="addSp delSp modSp add mod ord modNotesTx">
        <pc:chgData name="Carrie Roberts" userId="68357bb78a803ac1" providerId="LiveId" clId="{A50EDA86-18F3-429A-AC30-959365FBE2E8}" dt="2022-10-03T22:57:24.910" v="14992"/>
        <pc:sldMkLst>
          <pc:docMk/>
          <pc:sldMk cId="752763485" sldId="397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752763485" sldId="397"/>
            <ac:spMk id="4" creationId="{0C329F70-04F7-4C70-BCF8-D4371F54EF2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752763485" sldId="397"/>
            <ac:spMk id="5" creationId="{06A3302E-502D-4151-81C9-5FD6AF9596D6}"/>
          </ac:spMkLst>
        </pc:spChg>
        <pc:spChg chg="mod">
          <ac:chgData name="Carrie Roberts" userId="68357bb78a803ac1" providerId="LiveId" clId="{A50EDA86-18F3-429A-AC30-959365FBE2E8}" dt="2022-08-12T00:08:10.322" v="975" actId="20577"/>
          <ac:spMkLst>
            <pc:docMk/>
            <pc:sldMk cId="752763485" sldId="397"/>
            <ac:spMk id="7" creationId="{4B18D636-CC10-4B1E-AA38-419DCCF2D9C9}"/>
          </ac:spMkLst>
        </pc:spChg>
        <pc:spChg chg="del">
          <ac:chgData name="Carrie Roberts" userId="68357bb78a803ac1" providerId="LiveId" clId="{A50EDA86-18F3-429A-AC30-959365FBE2E8}" dt="2022-08-12T00:13:10.811" v="1016" actId="478"/>
          <ac:spMkLst>
            <pc:docMk/>
            <pc:sldMk cId="752763485" sldId="397"/>
            <ac:spMk id="24" creationId="{ECCD0242-0C5E-7C6B-270C-28B6D86F6CF8}"/>
          </ac:spMkLst>
        </pc:spChg>
        <pc:spChg chg="mod">
          <ac:chgData name="Carrie Roberts" userId="68357bb78a803ac1" providerId="LiveId" clId="{A50EDA86-18F3-429A-AC30-959365FBE2E8}" dt="2022-08-12T00:17:41.900" v="1041" actId="20577"/>
          <ac:spMkLst>
            <pc:docMk/>
            <pc:sldMk cId="752763485" sldId="397"/>
            <ac:spMk id="29" creationId="{332DF38D-EB4C-07A0-C4D0-AFDBB6AD9D1B}"/>
          </ac:spMkLst>
        </pc:spChg>
        <pc:spChg chg="del">
          <ac:chgData name="Carrie Roberts" userId="68357bb78a803ac1" providerId="LiveId" clId="{A50EDA86-18F3-429A-AC30-959365FBE2E8}" dt="2022-08-12T00:13:13.455" v="1017" actId="478"/>
          <ac:spMkLst>
            <pc:docMk/>
            <pc:sldMk cId="752763485" sldId="397"/>
            <ac:spMk id="30" creationId="{0C5F75F3-9112-0F1F-D2B1-8F4D603E1014}"/>
          </ac:spMkLst>
        </pc:spChg>
        <pc:picChg chg="mod">
          <ac:chgData name="Carrie Roberts" userId="68357bb78a803ac1" providerId="LiveId" clId="{A50EDA86-18F3-429A-AC30-959365FBE2E8}" dt="2022-08-12T00:17:27.286" v="1034" actId="108"/>
          <ac:picMkLst>
            <pc:docMk/>
            <pc:sldMk cId="752763485" sldId="397"/>
            <ac:picMk id="3" creationId="{E95C269E-492F-B585-3A2E-9BDDC212B427}"/>
          </ac:picMkLst>
        </pc:picChg>
        <pc:picChg chg="add mod">
          <ac:chgData name="Carrie Roberts" userId="68357bb78a803ac1" providerId="LiveId" clId="{A50EDA86-18F3-429A-AC30-959365FBE2E8}" dt="2022-08-12T00:17:28.068" v="1035" actId="108"/>
          <ac:picMkLst>
            <pc:docMk/>
            <pc:sldMk cId="752763485" sldId="397"/>
            <ac:picMk id="8" creationId="{B6FA44C4-53CD-1865-1343-8878BC1B35B2}"/>
          </ac:picMkLst>
        </pc:picChg>
        <pc:picChg chg="mod">
          <ac:chgData name="Carrie Roberts" userId="68357bb78a803ac1" providerId="LiveId" clId="{A50EDA86-18F3-429A-AC30-959365FBE2E8}" dt="2022-08-12T00:17:20.319" v="1033" actId="1440"/>
          <ac:picMkLst>
            <pc:docMk/>
            <pc:sldMk cId="752763485" sldId="397"/>
            <ac:picMk id="9" creationId="{DA1A6D60-F722-FADF-D02B-14A9B39B1BFE}"/>
          </ac:picMkLst>
        </pc:picChg>
      </pc:sldChg>
      <pc:sldChg chg="delSp modSp add mod ord modNotesTx">
        <pc:chgData name="Carrie Roberts" userId="68357bb78a803ac1" providerId="LiveId" clId="{A50EDA86-18F3-429A-AC30-959365FBE2E8}" dt="2022-10-03T22:57:24.910" v="14992"/>
        <pc:sldMkLst>
          <pc:docMk/>
          <pc:sldMk cId="1871480667" sldId="398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871480667" sldId="398"/>
            <ac:spMk id="4" creationId="{0C329F70-04F7-4C70-BCF8-D4371F54EF2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871480667" sldId="398"/>
            <ac:spMk id="5" creationId="{06A3302E-502D-4151-81C9-5FD6AF9596D6}"/>
          </ac:spMkLst>
        </pc:spChg>
        <pc:spChg chg="mod">
          <ac:chgData name="Carrie Roberts" userId="68357bb78a803ac1" providerId="LiveId" clId="{A50EDA86-18F3-429A-AC30-959365FBE2E8}" dt="2022-08-12T00:21:03.248" v="1088" actId="20577"/>
          <ac:spMkLst>
            <pc:docMk/>
            <pc:sldMk cId="1871480667" sldId="398"/>
            <ac:spMk id="7" creationId="{4B18D636-CC10-4B1E-AA38-419DCCF2D9C9}"/>
          </ac:spMkLst>
        </pc:spChg>
        <pc:spChg chg="mod">
          <ac:chgData name="Carrie Roberts" userId="68357bb78a803ac1" providerId="LiveId" clId="{A50EDA86-18F3-429A-AC30-959365FBE2E8}" dt="2022-08-12T00:21:24.943" v="1136" actId="20577"/>
          <ac:spMkLst>
            <pc:docMk/>
            <pc:sldMk cId="1871480667" sldId="398"/>
            <ac:spMk id="30" creationId="{0C5F75F3-9112-0F1F-D2B1-8F4D603E1014}"/>
          </ac:spMkLst>
        </pc:spChg>
        <pc:picChg chg="del">
          <ac:chgData name="Carrie Roberts" userId="68357bb78a803ac1" providerId="LiveId" clId="{A50EDA86-18F3-429A-AC30-959365FBE2E8}" dt="2022-08-12T00:20:47.932" v="1076" actId="478"/>
          <ac:picMkLst>
            <pc:docMk/>
            <pc:sldMk cId="1871480667" sldId="398"/>
            <ac:picMk id="19" creationId="{04CC7C64-2A5D-7F93-A0F3-DC58B8102346}"/>
          </ac:picMkLst>
        </pc:picChg>
      </pc:sldChg>
      <pc:sldChg chg="modSp ord modNotesTx">
        <pc:chgData name="Carrie Roberts" userId="68357bb78a803ac1" providerId="LiveId" clId="{A50EDA86-18F3-429A-AC30-959365FBE2E8}" dt="2022-10-03T22:57:24.910" v="14992"/>
        <pc:sldMkLst>
          <pc:docMk/>
          <pc:sldMk cId="3687773789" sldId="399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687773789" sldId="399"/>
            <ac:spMk id="4" creationId="{0C329F70-04F7-4C70-BCF8-D4371F54EF2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687773789" sldId="399"/>
            <ac:spMk id="5" creationId="{06A3302E-502D-4151-81C9-5FD6AF9596D6}"/>
          </ac:spMkLst>
        </pc:spChg>
      </pc:sldChg>
      <pc:sldChg chg="addSp delSp modSp new mod ord modNotesTx">
        <pc:chgData name="Carrie Roberts" userId="68357bb78a803ac1" providerId="LiveId" clId="{A50EDA86-18F3-429A-AC30-959365FBE2E8}" dt="2022-10-11T22:29:22.159" v="19526"/>
        <pc:sldMkLst>
          <pc:docMk/>
          <pc:sldMk cId="589521800" sldId="400"/>
        </pc:sldMkLst>
        <pc:spChg chg="mod">
          <ac:chgData name="Carrie Roberts" userId="68357bb78a803ac1" providerId="LiveId" clId="{A50EDA86-18F3-429A-AC30-959365FBE2E8}" dt="2022-09-08T23:33:35.132" v="1279" actId="20577"/>
          <ac:spMkLst>
            <pc:docMk/>
            <pc:sldMk cId="589521800" sldId="400"/>
            <ac:spMk id="2" creationId="{0B51E5BA-2FE9-FFB7-AC74-9079D5AD0676}"/>
          </ac:spMkLst>
        </pc:spChg>
        <pc:spChg chg="del">
          <ac:chgData name="Carrie Roberts" userId="68357bb78a803ac1" providerId="LiveId" clId="{A50EDA86-18F3-429A-AC30-959365FBE2E8}" dt="2022-09-08T23:32:25.105" v="1228" actId="22"/>
          <ac:spMkLst>
            <pc:docMk/>
            <pc:sldMk cId="589521800" sldId="400"/>
            <ac:spMk id="3" creationId="{CA2FA9F3-6289-E955-15A5-D3CF1E0880AE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589521800" sldId="400"/>
            <ac:spMk id="4" creationId="{85345374-E07E-ED06-5747-EE610F35340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589521800" sldId="400"/>
            <ac:spMk id="5" creationId="{7ABBBEFC-1E84-3BBA-EA8B-7202F03D9AE2}"/>
          </ac:spMkLst>
        </pc:spChg>
        <pc:spChg chg="add mod ord">
          <ac:chgData name="Carrie Roberts" userId="68357bb78a803ac1" providerId="LiveId" clId="{A50EDA86-18F3-429A-AC30-959365FBE2E8}" dt="2022-09-09T00:47:43.913" v="1707" actId="14100"/>
          <ac:spMkLst>
            <pc:docMk/>
            <pc:sldMk cId="589521800" sldId="400"/>
            <ac:spMk id="10" creationId="{A39DF8AE-7269-AE61-C995-5D398CF9CEE8}"/>
          </ac:spMkLst>
        </pc:spChg>
        <pc:spChg chg="add del mod">
          <ac:chgData name="Carrie Roberts" userId="68357bb78a803ac1" providerId="LiveId" clId="{A50EDA86-18F3-429A-AC30-959365FBE2E8}" dt="2022-09-09T00:47:26.637" v="1704" actId="478"/>
          <ac:spMkLst>
            <pc:docMk/>
            <pc:sldMk cId="589521800" sldId="400"/>
            <ac:spMk id="14" creationId="{7564CFEF-AA7E-959C-F53A-771E2BE18C74}"/>
          </ac:spMkLst>
        </pc:spChg>
        <pc:picChg chg="add del mod ord">
          <ac:chgData name="Carrie Roberts" userId="68357bb78a803ac1" providerId="LiveId" clId="{A50EDA86-18F3-429A-AC30-959365FBE2E8}" dt="2022-09-09T00:47:16.403" v="1703" actId="478"/>
          <ac:picMkLst>
            <pc:docMk/>
            <pc:sldMk cId="589521800" sldId="400"/>
            <ac:picMk id="8" creationId="{D260B590-E8AB-13DF-F31B-4D89AF6DB3DA}"/>
          </ac:picMkLst>
        </pc:picChg>
        <pc:picChg chg="add mod">
          <ac:chgData name="Carrie Roberts" userId="68357bb78a803ac1" providerId="LiveId" clId="{A50EDA86-18F3-429A-AC30-959365FBE2E8}" dt="2022-09-09T00:47:37.318" v="1706" actId="1076"/>
          <ac:picMkLst>
            <pc:docMk/>
            <pc:sldMk cId="589521800" sldId="400"/>
            <ac:picMk id="12" creationId="{35B5C2C8-03B7-9531-2F3C-52CB3EB75F94}"/>
          </ac:picMkLst>
        </pc:picChg>
      </pc:sldChg>
      <pc:sldChg chg="addSp new del mod">
        <pc:chgData name="Carrie Roberts" userId="68357bb78a803ac1" providerId="LiveId" clId="{A50EDA86-18F3-429A-AC30-959365FBE2E8}" dt="2022-09-08T23:32:09.202" v="1226" actId="47"/>
        <pc:sldMkLst>
          <pc:docMk/>
          <pc:sldMk cId="1177387754" sldId="400"/>
        </pc:sldMkLst>
        <pc:picChg chg="add">
          <ac:chgData name="Carrie Roberts" userId="68357bb78a803ac1" providerId="LiveId" clId="{A50EDA86-18F3-429A-AC30-959365FBE2E8}" dt="2022-09-08T23:31:56.077" v="1225" actId="22"/>
          <ac:picMkLst>
            <pc:docMk/>
            <pc:sldMk cId="1177387754" sldId="400"/>
            <ac:picMk id="9" creationId="{6F661DDD-1DC3-ECA7-2CBB-D9A0366AD015}"/>
          </ac:picMkLst>
        </pc:picChg>
      </pc:sldChg>
      <pc:sldChg chg="addSp delSp modSp add mod ord">
        <pc:chgData name="Carrie Roberts" userId="68357bb78a803ac1" providerId="LiveId" clId="{A50EDA86-18F3-429A-AC30-959365FBE2E8}" dt="2022-10-03T22:57:24.910" v="14992"/>
        <pc:sldMkLst>
          <pc:docMk/>
          <pc:sldMk cId="513387682" sldId="401"/>
        </pc:sldMkLst>
        <pc:spChg chg="mod">
          <ac:chgData name="Carrie Roberts" userId="68357bb78a803ac1" providerId="LiveId" clId="{A50EDA86-18F3-429A-AC30-959365FBE2E8}" dt="2022-09-08T23:39:53.118" v="1374" actId="20577"/>
          <ac:spMkLst>
            <pc:docMk/>
            <pc:sldMk cId="513387682" sldId="401"/>
            <ac:spMk id="2" creationId="{0B51E5BA-2FE9-FFB7-AC74-9079D5AD0676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513387682" sldId="401"/>
            <ac:spMk id="4" creationId="{85345374-E07E-ED06-5747-EE610F35340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513387682" sldId="401"/>
            <ac:spMk id="5" creationId="{7ABBBEFC-1E84-3BBA-EA8B-7202F03D9AE2}"/>
          </ac:spMkLst>
        </pc:spChg>
        <pc:spChg chg="add del mod">
          <ac:chgData name="Carrie Roberts" userId="68357bb78a803ac1" providerId="LiveId" clId="{A50EDA86-18F3-429A-AC30-959365FBE2E8}" dt="2022-09-08T23:37:14.515" v="1315" actId="478"/>
          <ac:spMkLst>
            <pc:docMk/>
            <pc:sldMk cId="513387682" sldId="401"/>
            <ac:spMk id="7" creationId="{D9377660-440C-8ACE-E20C-768EF003E800}"/>
          </ac:spMkLst>
        </pc:spChg>
        <pc:spChg chg="mod ord">
          <ac:chgData name="Carrie Roberts" userId="68357bb78a803ac1" providerId="LiveId" clId="{A50EDA86-18F3-429A-AC30-959365FBE2E8}" dt="2022-09-09T00:50:32.837" v="1728" actId="1076"/>
          <ac:spMkLst>
            <pc:docMk/>
            <pc:sldMk cId="513387682" sldId="401"/>
            <ac:spMk id="10" creationId="{A39DF8AE-7269-AE61-C995-5D398CF9CEE8}"/>
          </ac:spMkLst>
        </pc:spChg>
        <pc:spChg chg="add mod ord">
          <ac:chgData name="Carrie Roberts" userId="68357bb78a803ac1" providerId="LiveId" clId="{A50EDA86-18F3-429A-AC30-959365FBE2E8}" dt="2022-09-09T00:50:23.509" v="1726" actId="14100"/>
          <ac:spMkLst>
            <pc:docMk/>
            <pc:sldMk cId="513387682" sldId="401"/>
            <ac:spMk id="15" creationId="{EAEAD01A-6FFB-6CA4-FB75-26B563EF7187}"/>
          </ac:spMkLst>
        </pc:spChg>
        <pc:picChg chg="del">
          <ac:chgData name="Carrie Roberts" userId="68357bb78a803ac1" providerId="LiveId" clId="{A50EDA86-18F3-429A-AC30-959365FBE2E8}" dt="2022-09-08T23:34:25.922" v="1311" actId="478"/>
          <ac:picMkLst>
            <pc:docMk/>
            <pc:sldMk cId="513387682" sldId="401"/>
            <ac:picMk id="8" creationId="{D260B590-E8AB-13DF-F31B-4D89AF6DB3DA}"/>
          </ac:picMkLst>
        </pc:picChg>
        <pc:picChg chg="add del mod modCrop">
          <ac:chgData name="Carrie Roberts" userId="68357bb78a803ac1" providerId="LiveId" clId="{A50EDA86-18F3-429A-AC30-959365FBE2E8}" dt="2022-09-09T00:49:21.979" v="1714" actId="478"/>
          <ac:picMkLst>
            <pc:docMk/>
            <pc:sldMk cId="513387682" sldId="401"/>
            <ac:picMk id="11" creationId="{AFAAF75D-7F01-EC1C-0DF3-756D8F36CF50}"/>
          </ac:picMkLst>
        </pc:picChg>
        <pc:picChg chg="add del mod modCrop">
          <ac:chgData name="Carrie Roberts" userId="68357bb78a803ac1" providerId="LiveId" clId="{A50EDA86-18F3-429A-AC30-959365FBE2E8}" dt="2022-09-09T00:49:24.036" v="1715" actId="478"/>
          <ac:picMkLst>
            <pc:docMk/>
            <pc:sldMk cId="513387682" sldId="401"/>
            <ac:picMk id="13" creationId="{077F6407-9DAB-EE68-9B8E-DCC53D812C14}"/>
          </ac:picMkLst>
        </pc:picChg>
        <pc:picChg chg="add mod modCrop">
          <ac:chgData name="Carrie Roberts" userId="68357bb78a803ac1" providerId="LiveId" clId="{A50EDA86-18F3-429A-AC30-959365FBE2E8}" dt="2022-09-09T00:50:13.287" v="1723" actId="1076"/>
          <ac:picMkLst>
            <pc:docMk/>
            <pc:sldMk cId="513387682" sldId="401"/>
            <ac:picMk id="17" creationId="{5346200F-8E3C-8914-23BC-4E7ECDD55579}"/>
          </ac:picMkLst>
        </pc:picChg>
        <pc:picChg chg="add mod modCrop">
          <ac:chgData name="Carrie Roberts" userId="68357bb78a803ac1" providerId="LiveId" clId="{A50EDA86-18F3-429A-AC30-959365FBE2E8}" dt="2022-09-09T00:50:11.510" v="1722" actId="1076"/>
          <ac:picMkLst>
            <pc:docMk/>
            <pc:sldMk cId="513387682" sldId="401"/>
            <ac:picMk id="19" creationId="{D0CA5F20-A44C-CF05-8CD0-8167D2ACFB05}"/>
          </ac:picMkLst>
        </pc:picChg>
      </pc:sldChg>
      <pc:sldChg chg="addSp delSp modSp add mod ord modNotesTx">
        <pc:chgData name="Carrie Roberts" userId="68357bb78a803ac1" providerId="LiveId" clId="{A50EDA86-18F3-429A-AC30-959365FBE2E8}" dt="2022-10-03T22:57:24.910" v="14992"/>
        <pc:sldMkLst>
          <pc:docMk/>
          <pc:sldMk cId="1050265739" sldId="402"/>
        </pc:sldMkLst>
        <pc:spChg chg="mod">
          <ac:chgData name="Carrie Roberts" userId="68357bb78a803ac1" providerId="LiveId" clId="{A50EDA86-18F3-429A-AC30-959365FBE2E8}" dt="2022-09-08T23:41:01.767" v="1392" actId="20577"/>
          <ac:spMkLst>
            <pc:docMk/>
            <pc:sldMk cId="1050265739" sldId="402"/>
            <ac:spMk id="2" creationId="{0B51E5BA-2FE9-FFB7-AC74-9079D5AD0676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050265739" sldId="402"/>
            <ac:spMk id="4" creationId="{85345374-E07E-ED06-5747-EE610F35340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050265739" sldId="402"/>
            <ac:spMk id="5" creationId="{7ABBBEFC-1E84-3BBA-EA8B-7202F03D9AE2}"/>
          </ac:spMkLst>
        </pc:spChg>
        <pc:spChg chg="add del mod">
          <ac:chgData name="Carrie Roberts" userId="68357bb78a803ac1" providerId="LiveId" clId="{A50EDA86-18F3-429A-AC30-959365FBE2E8}" dt="2022-09-08T23:40:44.915" v="1379" actId="478"/>
          <ac:spMkLst>
            <pc:docMk/>
            <pc:sldMk cId="1050265739" sldId="402"/>
            <ac:spMk id="7" creationId="{9B03E38A-70C5-F5C1-7159-FD6BB2BDF6DA}"/>
          </ac:spMkLst>
        </pc:spChg>
        <pc:spChg chg="del mod">
          <ac:chgData name="Carrie Roberts" userId="68357bb78a803ac1" providerId="LiveId" clId="{A50EDA86-18F3-429A-AC30-959365FBE2E8}" dt="2022-09-08T23:41:47.132" v="1396" actId="478"/>
          <ac:spMkLst>
            <pc:docMk/>
            <pc:sldMk cId="1050265739" sldId="402"/>
            <ac:spMk id="10" creationId="{A39DF8AE-7269-AE61-C995-5D398CF9CEE8}"/>
          </ac:spMkLst>
        </pc:spChg>
        <pc:spChg chg="add del">
          <ac:chgData name="Carrie Roberts" userId="68357bb78a803ac1" providerId="LiveId" clId="{A50EDA86-18F3-429A-AC30-959365FBE2E8}" dt="2022-09-08T23:41:10.173" v="1394" actId="478"/>
          <ac:spMkLst>
            <pc:docMk/>
            <pc:sldMk cId="1050265739" sldId="402"/>
            <ac:spMk id="11" creationId="{A51F453B-ED6E-23BA-C6B2-C459EBDBEC47}"/>
          </ac:spMkLst>
        </pc:spChg>
        <pc:spChg chg="add del mod">
          <ac:chgData name="Carrie Roberts" userId="68357bb78a803ac1" providerId="LiveId" clId="{A50EDA86-18F3-429A-AC30-959365FBE2E8}" dt="2022-09-08T23:44:33.954" v="1402" actId="478"/>
          <ac:spMkLst>
            <pc:docMk/>
            <pc:sldMk cId="1050265739" sldId="402"/>
            <ac:spMk id="16" creationId="{E1B4ABAD-BD2F-7193-E9BD-56F5ECBE6D5F}"/>
          </ac:spMkLst>
        </pc:spChg>
        <pc:spChg chg="add mod">
          <ac:chgData name="Carrie Roberts" userId="68357bb78a803ac1" providerId="LiveId" clId="{A50EDA86-18F3-429A-AC30-959365FBE2E8}" dt="2022-09-09T00:53:16.175" v="1737" actId="14100"/>
          <ac:spMkLst>
            <pc:docMk/>
            <pc:sldMk cId="1050265739" sldId="402"/>
            <ac:spMk id="24" creationId="{5FB21900-E08D-2CDA-BBE8-BA3E9086BB3E}"/>
          </ac:spMkLst>
        </pc:spChg>
        <pc:picChg chg="del">
          <ac:chgData name="Carrie Roberts" userId="68357bb78a803ac1" providerId="LiveId" clId="{A50EDA86-18F3-429A-AC30-959365FBE2E8}" dt="2022-09-08T23:40:41.579" v="1378" actId="478"/>
          <ac:picMkLst>
            <pc:docMk/>
            <pc:sldMk cId="1050265739" sldId="402"/>
            <ac:picMk id="8" creationId="{D260B590-E8AB-13DF-F31B-4D89AF6DB3DA}"/>
          </ac:picMkLst>
        </pc:picChg>
        <pc:picChg chg="add del mod">
          <ac:chgData name="Carrie Roberts" userId="68357bb78a803ac1" providerId="LiveId" clId="{A50EDA86-18F3-429A-AC30-959365FBE2E8}" dt="2022-09-09T00:53:05.124" v="1733" actId="478"/>
          <ac:picMkLst>
            <pc:docMk/>
            <pc:sldMk cId="1050265739" sldId="402"/>
            <ac:picMk id="13" creationId="{7D184307-1744-5444-ABD7-27CD345B4499}"/>
          </ac:picMkLst>
        </pc:picChg>
        <pc:picChg chg="add del mod">
          <ac:chgData name="Carrie Roberts" userId="68357bb78a803ac1" providerId="LiveId" clId="{A50EDA86-18F3-429A-AC30-959365FBE2E8}" dt="2022-09-08T23:44:33.954" v="1402" actId="478"/>
          <ac:picMkLst>
            <pc:docMk/>
            <pc:sldMk cId="1050265739" sldId="402"/>
            <ac:picMk id="15" creationId="{0A0AE705-7E3D-CF7A-D5FE-EE6AAB0C60B8}"/>
          </ac:picMkLst>
        </pc:picChg>
        <pc:picChg chg="add del mod">
          <ac:chgData name="Carrie Roberts" userId="68357bb78a803ac1" providerId="LiveId" clId="{A50EDA86-18F3-429A-AC30-959365FBE2E8}" dt="2022-09-08T23:45:48.308" v="1406" actId="478"/>
          <ac:picMkLst>
            <pc:docMk/>
            <pc:sldMk cId="1050265739" sldId="402"/>
            <ac:picMk id="18" creationId="{F344A396-5351-588D-3B5E-7C2FACAD5557}"/>
          </ac:picMkLst>
        </pc:picChg>
        <pc:picChg chg="add mod">
          <ac:chgData name="Carrie Roberts" userId="68357bb78a803ac1" providerId="LiveId" clId="{A50EDA86-18F3-429A-AC30-959365FBE2E8}" dt="2022-09-08T23:46:41.262" v="1413" actId="1076"/>
          <ac:picMkLst>
            <pc:docMk/>
            <pc:sldMk cId="1050265739" sldId="402"/>
            <ac:picMk id="20" creationId="{F238C9EC-1E22-C377-B225-D5B0B253465B}"/>
          </ac:picMkLst>
        </pc:picChg>
        <pc:picChg chg="add mod">
          <ac:chgData name="Carrie Roberts" userId="68357bb78a803ac1" providerId="LiveId" clId="{A50EDA86-18F3-429A-AC30-959365FBE2E8}" dt="2022-09-09T00:53:09.166" v="1734" actId="1076"/>
          <ac:picMkLst>
            <pc:docMk/>
            <pc:sldMk cId="1050265739" sldId="402"/>
            <ac:picMk id="22" creationId="{04C03A44-80B2-4671-8DB5-409E501171D1}"/>
          </ac:picMkLst>
        </pc:picChg>
      </pc:sldChg>
      <pc:sldChg chg="addSp delSp modSp new mod ord setBg">
        <pc:chgData name="Carrie Roberts" userId="68357bb78a803ac1" providerId="LiveId" clId="{A50EDA86-18F3-429A-AC30-959365FBE2E8}" dt="2022-10-03T22:57:24.910" v="14992"/>
        <pc:sldMkLst>
          <pc:docMk/>
          <pc:sldMk cId="2482915483" sldId="403"/>
        </pc:sldMkLst>
        <pc:spChg chg="mod">
          <ac:chgData name="Carrie Roberts" userId="68357bb78a803ac1" providerId="LiveId" clId="{A50EDA86-18F3-429A-AC30-959365FBE2E8}" dt="2022-09-09T01:18:08.842" v="1921" actId="26606"/>
          <ac:spMkLst>
            <pc:docMk/>
            <pc:sldMk cId="2482915483" sldId="403"/>
            <ac:spMk id="2" creationId="{16BC1B5A-5CE1-D7A8-91FC-60A92AFD512A}"/>
          </ac:spMkLst>
        </pc:spChg>
        <pc:spChg chg="mod">
          <ac:chgData name="Carrie Roberts" userId="68357bb78a803ac1" providerId="LiveId" clId="{A50EDA86-18F3-429A-AC30-959365FBE2E8}" dt="2022-09-09T01:18:54.501" v="1927" actId="20577"/>
          <ac:spMkLst>
            <pc:docMk/>
            <pc:sldMk cId="2482915483" sldId="403"/>
            <ac:spMk id="3" creationId="{41478C3A-529D-6B7E-20B9-A8AD85159F96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482915483" sldId="403"/>
            <ac:spMk id="4" creationId="{4923A401-61B0-8539-88AA-EBB0E9108205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482915483" sldId="403"/>
            <ac:spMk id="5" creationId="{D689FF09-4FA3-32B1-095F-16775C1541DB}"/>
          </ac:spMkLst>
        </pc:spChg>
        <pc:spChg chg="mod">
          <ac:chgData name="Carrie Roberts" userId="68357bb78a803ac1" providerId="LiveId" clId="{A50EDA86-18F3-429A-AC30-959365FBE2E8}" dt="2022-09-09T01:18:08.842" v="1921" actId="26606"/>
          <ac:spMkLst>
            <pc:docMk/>
            <pc:sldMk cId="2482915483" sldId="403"/>
            <ac:spMk id="6" creationId="{0D2B313C-4EE1-C3E6-1049-6C5F016B1D0C}"/>
          </ac:spMkLst>
        </pc:spChg>
        <pc:spChg chg="add del">
          <ac:chgData name="Carrie Roberts" userId="68357bb78a803ac1" providerId="LiveId" clId="{A50EDA86-18F3-429A-AC30-959365FBE2E8}" dt="2022-09-09T01:18:08.829" v="1920" actId="26606"/>
          <ac:spMkLst>
            <pc:docMk/>
            <pc:sldMk cId="2482915483" sldId="403"/>
            <ac:spMk id="13" creationId="{A5931BE0-4B93-4D6C-878E-ACC59D6B4587}"/>
          </ac:spMkLst>
        </pc:spChg>
        <pc:spChg chg="add">
          <ac:chgData name="Carrie Roberts" userId="68357bb78a803ac1" providerId="LiveId" clId="{A50EDA86-18F3-429A-AC30-959365FBE2E8}" dt="2022-09-09T01:18:08.842" v="1921" actId="26606"/>
          <ac:spMkLst>
            <pc:docMk/>
            <pc:sldMk cId="2482915483" sldId="403"/>
            <ac:spMk id="18" creationId="{A5931BE0-4B93-4D6C-878E-ACC59D6B4587}"/>
          </ac:spMkLst>
        </pc:spChg>
        <pc:spChg chg="add">
          <ac:chgData name="Carrie Roberts" userId="68357bb78a803ac1" providerId="LiveId" clId="{A50EDA86-18F3-429A-AC30-959365FBE2E8}" dt="2022-09-09T01:18:08.842" v="1921" actId="26606"/>
          <ac:spMkLst>
            <pc:docMk/>
            <pc:sldMk cId="2482915483" sldId="403"/>
            <ac:spMk id="19" creationId="{20373973-4586-48A3-ADF2-95A571530B4D}"/>
          </ac:spMkLst>
        </pc:spChg>
        <pc:grpChg chg="add">
          <ac:chgData name="Carrie Roberts" userId="68357bb78a803ac1" providerId="LiveId" clId="{A50EDA86-18F3-429A-AC30-959365FBE2E8}" dt="2022-09-09T01:18:08.842" v="1921" actId="26606"/>
          <ac:grpSpMkLst>
            <pc:docMk/>
            <pc:sldMk cId="2482915483" sldId="403"/>
            <ac:grpSpMk id="15" creationId="{5A492954-D4E6-4FAF-94AC-292DFFFDC504}"/>
          </ac:grpSpMkLst>
        </pc:grpChg>
        <pc:picChg chg="add mod ord">
          <ac:chgData name="Carrie Roberts" userId="68357bb78a803ac1" providerId="LiveId" clId="{A50EDA86-18F3-429A-AC30-959365FBE2E8}" dt="2022-09-30T03:35:15.658" v="14233" actId="108"/>
          <ac:picMkLst>
            <pc:docMk/>
            <pc:sldMk cId="2482915483" sldId="403"/>
            <ac:picMk id="8" creationId="{F80C8E8E-2146-71E7-8CFC-6DBC8A6C3996}"/>
          </ac:picMkLst>
        </pc:picChg>
      </pc:sldChg>
      <pc:sldChg chg="modSp add del ord">
        <pc:chgData name="Carrie Roberts" userId="68357bb78a803ac1" providerId="LiveId" clId="{A50EDA86-18F3-429A-AC30-959365FBE2E8}" dt="2022-10-05T00:20:43.402" v="15024" actId="47"/>
        <pc:sldMkLst>
          <pc:docMk/>
          <pc:sldMk cId="1720327782" sldId="404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720327782" sldId="404"/>
            <ac:spMk id="4" creationId="{0C329F70-04F7-4C70-BCF8-D4371F54EF2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720327782" sldId="404"/>
            <ac:spMk id="5" creationId="{06A3302E-502D-4151-81C9-5FD6AF9596D6}"/>
          </ac:spMkLst>
        </pc:spChg>
      </pc:sldChg>
      <pc:sldChg chg="addSp delSp modSp add mod ord modNotesTx">
        <pc:chgData name="Carrie Roberts" userId="68357bb78a803ac1" providerId="LiveId" clId="{A50EDA86-18F3-429A-AC30-959365FBE2E8}" dt="2022-10-11T20:46:24.906" v="19493" actId="20577"/>
        <pc:sldMkLst>
          <pc:docMk/>
          <pc:sldMk cId="3631298081" sldId="405"/>
        </pc:sldMkLst>
        <pc:spChg chg="mod">
          <ac:chgData name="Carrie Roberts" userId="68357bb78a803ac1" providerId="LiveId" clId="{A50EDA86-18F3-429A-AC30-959365FBE2E8}" dt="2022-10-11T20:46:24.906" v="19493" actId="20577"/>
          <ac:spMkLst>
            <pc:docMk/>
            <pc:sldMk cId="3631298081" sldId="405"/>
            <ac:spMk id="2" creationId="{0B51E5BA-2FE9-FFB7-AC74-9079D5AD0676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631298081" sldId="405"/>
            <ac:spMk id="4" creationId="{85345374-E07E-ED06-5747-EE610F35340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631298081" sldId="405"/>
            <ac:spMk id="5" creationId="{7ABBBEFC-1E84-3BBA-EA8B-7202F03D9AE2}"/>
          </ac:spMkLst>
        </pc:spChg>
        <pc:spChg chg="add mod">
          <ac:chgData name="Carrie Roberts" userId="68357bb78a803ac1" providerId="LiveId" clId="{A50EDA86-18F3-429A-AC30-959365FBE2E8}" dt="2022-09-09T00:37:23.047" v="1617" actId="1076"/>
          <ac:spMkLst>
            <pc:docMk/>
            <pc:sldMk cId="3631298081" sldId="405"/>
            <ac:spMk id="7" creationId="{BE9181CC-8427-E13F-2C18-FFC22C29F1D9}"/>
          </ac:spMkLst>
        </pc:spChg>
        <pc:spChg chg="del">
          <ac:chgData name="Carrie Roberts" userId="68357bb78a803ac1" providerId="LiveId" clId="{A50EDA86-18F3-429A-AC30-959365FBE2E8}" dt="2022-09-09T00:14:51.434" v="1466" actId="478"/>
          <ac:spMkLst>
            <pc:docMk/>
            <pc:sldMk cId="3631298081" sldId="405"/>
            <ac:spMk id="10" creationId="{A39DF8AE-7269-AE61-C995-5D398CF9CEE8}"/>
          </ac:spMkLst>
        </pc:spChg>
        <pc:spChg chg="add del mod">
          <ac:chgData name="Carrie Roberts" userId="68357bb78a803ac1" providerId="LiveId" clId="{A50EDA86-18F3-429A-AC30-959365FBE2E8}" dt="2022-09-09T00:30:44.290" v="1542" actId="478"/>
          <ac:spMkLst>
            <pc:docMk/>
            <pc:sldMk cId="3631298081" sldId="405"/>
            <ac:spMk id="11" creationId="{E939E5A8-32B8-BD9E-D03D-D4C57AAE74B0}"/>
          </ac:spMkLst>
        </pc:spChg>
        <pc:picChg chg="del">
          <ac:chgData name="Carrie Roberts" userId="68357bb78a803ac1" providerId="LiveId" clId="{A50EDA86-18F3-429A-AC30-959365FBE2E8}" dt="2022-09-09T00:14:39.267" v="1465" actId="478"/>
          <ac:picMkLst>
            <pc:docMk/>
            <pc:sldMk cId="3631298081" sldId="405"/>
            <ac:picMk id="8" creationId="{D260B590-E8AB-13DF-F31B-4D89AF6DB3DA}"/>
          </ac:picMkLst>
        </pc:picChg>
        <pc:picChg chg="add mod">
          <ac:chgData name="Carrie Roberts" userId="68357bb78a803ac1" providerId="LiveId" clId="{A50EDA86-18F3-429A-AC30-959365FBE2E8}" dt="2022-09-09T00:37:25.273" v="1618" actId="1076"/>
          <ac:picMkLst>
            <pc:docMk/>
            <pc:sldMk cId="3631298081" sldId="405"/>
            <ac:picMk id="13" creationId="{D5024522-EC1A-6360-B4BA-F9F2DCD99BEB}"/>
          </ac:picMkLst>
        </pc:picChg>
      </pc:sldChg>
      <pc:sldChg chg="delSp modSp add mod ord setBg delDesignElem">
        <pc:chgData name="Carrie Roberts" userId="68357bb78a803ac1" providerId="LiveId" clId="{A50EDA86-18F3-429A-AC30-959365FBE2E8}" dt="2022-10-11T21:47:00.552" v="19523" actId="20577"/>
        <pc:sldMkLst>
          <pc:docMk/>
          <pc:sldMk cId="396800407" sldId="406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96800407" sldId="406"/>
            <ac:spMk id="2" creationId="{2910D835-B454-4270-BB35-86A187307E6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96800407" sldId="406"/>
            <ac:spMk id="3" creationId="{7F7F653B-90B5-4F47-A33F-93DCB2EF68C2}"/>
          </ac:spMkLst>
        </pc:spChg>
        <pc:spChg chg="mod">
          <ac:chgData name="Carrie Roberts" userId="68357bb78a803ac1" providerId="LiveId" clId="{A50EDA86-18F3-429A-AC30-959365FBE2E8}" dt="2022-10-05T04:57:06.950" v="15361" actId="20577"/>
          <ac:spMkLst>
            <pc:docMk/>
            <pc:sldMk cId="396800407" sldId="406"/>
            <ac:spMk id="15" creationId="{40F1DF5B-353A-4270-8C10-6A1509441174}"/>
          </ac:spMkLst>
        </pc:spChg>
        <pc:spChg chg="mod">
          <ac:chgData name="Carrie Roberts" userId="68357bb78a803ac1" providerId="LiveId" clId="{A50EDA86-18F3-429A-AC30-959365FBE2E8}" dt="2022-10-11T21:47:00.552" v="19523" actId="20577"/>
          <ac:spMkLst>
            <pc:docMk/>
            <pc:sldMk cId="396800407" sldId="406"/>
            <ac:spMk id="16" creationId="{4BDCF583-1D5D-4235-97C2-39272B80A0B1}"/>
          </ac:spMkLst>
        </pc:spChg>
        <pc:spChg chg="del">
          <ac:chgData name="Carrie Roberts" userId="68357bb78a803ac1" providerId="LiveId" clId="{A50EDA86-18F3-429A-AC30-959365FBE2E8}" dt="2022-09-09T00:42:12.500" v="1620"/>
          <ac:spMkLst>
            <pc:docMk/>
            <pc:sldMk cId="396800407" sldId="406"/>
            <ac:spMk id="34" creationId="{82184FF4-7029-4ED7-813A-192E60608764}"/>
          </ac:spMkLst>
        </pc:spChg>
        <pc:spChg chg="del">
          <ac:chgData name="Carrie Roberts" userId="68357bb78a803ac1" providerId="LiveId" clId="{A50EDA86-18F3-429A-AC30-959365FBE2E8}" dt="2022-09-09T00:42:12.500" v="1620"/>
          <ac:spMkLst>
            <pc:docMk/>
            <pc:sldMk cId="396800407" sldId="406"/>
            <ac:spMk id="36" creationId="{AAA7AB09-557C-41AD-9113-FF9F68FA1035}"/>
          </ac:spMkLst>
        </pc:spChg>
        <pc:spChg chg="del">
          <ac:chgData name="Carrie Roberts" userId="68357bb78a803ac1" providerId="LiveId" clId="{A50EDA86-18F3-429A-AC30-959365FBE2E8}" dt="2022-09-09T00:42:12.500" v="1620"/>
          <ac:spMkLst>
            <pc:docMk/>
            <pc:sldMk cId="396800407" sldId="406"/>
            <ac:spMk id="38" creationId="{EF99ECAA-1F11-4937-BBA6-51935AB44C9D}"/>
          </ac:spMkLst>
        </pc:spChg>
        <pc:spChg chg="del">
          <ac:chgData name="Carrie Roberts" userId="68357bb78a803ac1" providerId="LiveId" clId="{A50EDA86-18F3-429A-AC30-959365FBE2E8}" dt="2022-09-09T00:42:12.500" v="1620"/>
          <ac:spMkLst>
            <pc:docMk/>
            <pc:sldMk cId="396800407" sldId="406"/>
            <ac:spMk id="46" creationId="{1DB043B4-68C6-45B9-82AC-A5800EADB8DB}"/>
          </ac:spMkLst>
        </pc:spChg>
        <pc:spChg chg="del">
          <ac:chgData name="Carrie Roberts" userId="68357bb78a803ac1" providerId="LiveId" clId="{A50EDA86-18F3-429A-AC30-959365FBE2E8}" dt="2022-09-09T00:42:12.500" v="1620"/>
          <ac:spMkLst>
            <pc:docMk/>
            <pc:sldMk cId="396800407" sldId="406"/>
            <ac:spMk id="48" creationId="{3C64A91D-E535-4C24-A0E3-96A3810E3FDC}"/>
          </ac:spMkLst>
        </pc:spChg>
        <pc:spChg chg="del">
          <ac:chgData name="Carrie Roberts" userId="68357bb78a803ac1" providerId="LiveId" clId="{A50EDA86-18F3-429A-AC30-959365FBE2E8}" dt="2022-09-09T00:42:12.500" v="1620"/>
          <ac:spMkLst>
            <pc:docMk/>
            <pc:sldMk cId="396800407" sldId="406"/>
            <ac:spMk id="50" creationId="{26FC4867-BA3E-4F8E-AB23-684F34DF3D31}"/>
          </ac:spMkLst>
        </pc:spChg>
        <pc:grpChg chg="del">
          <ac:chgData name="Carrie Roberts" userId="68357bb78a803ac1" providerId="LiveId" clId="{A50EDA86-18F3-429A-AC30-959365FBE2E8}" dt="2022-09-09T00:42:12.500" v="1620"/>
          <ac:grpSpMkLst>
            <pc:docMk/>
            <pc:sldMk cId="396800407" sldId="406"/>
            <ac:grpSpMk id="40" creationId="{79DE9FAB-6BBA-4CFE-B67D-77B47F01ECA4}"/>
          </ac:grpSpMkLst>
        </pc:grpChg>
      </pc:sldChg>
      <pc:sldChg chg="modSp add mod ord">
        <pc:chgData name="Carrie Roberts" userId="68357bb78a803ac1" providerId="LiveId" clId="{A50EDA86-18F3-429A-AC30-959365FBE2E8}" dt="2022-10-03T22:57:24.910" v="14992"/>
        <pc:sldMkLst>
          <pc:docMk/>
          <pc:sldMk cId="3366496784" sldId="407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366496784" sldId="407"/>
            <ac:spMk id="2" creationId="{2910D835-B454-4270-BB35-86A187307E6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366496784" sldId="407"/>
            <ac:spMk id="3" creationId="{7F7F653B-90B5-4F47-A33F-93DCB2EF68C2}"/>
          </ac:spMkLst>
        </pc:spChg>
        <pc:spChg chg="mod">
          <ac:chgData name="Carrie Roberts" userId="68357bb78a803ac1" providerId="LiveId" clId="{A50EDA86-18F3-429A-AC30-959365FBE2E8}" dt="2022-09-09T00:42:50.883" v="1665" actId="20577"/>
          <ac:spMkLst>
            <pc:docMk/>
            <pc:sldMk cId="3366496784" sldId="407"/>
            <ac:spMk id="15" creationId="{40F1DF5B-353A-4270-8C10-6A1509441174}"/>
          </ac:spMkLst>
        </pc:spChg>
        <pc:spChg chg="mod">
          <ac:chgData name="Carrie Roberts" userId="68357bb78a803ac1" providerId="LiveId" clId="{A50EDA86-18F3-429A-AC30-959365FBE2E8}" dt="2022-09-09T00:42:58.683" v="1677" actId="20577"/>
          <ac:spMkLst>
            <pc:docMk/>
            <pc:sldMk cId="3366496784" sldId="407"/>
            <ac:spMk id="16" creationId="{4BDCF583-1D5D-4235-97C2-39272B80A0B1}"/>
          </ac:spMkLst>
        </pc:spChg>
      </pc:sldChg>
      <pc:sldChg chg="addSp delSp modSp add mod ord">
        <pc:chgData name="Carrie Roberts" userId="68357bb78a803ac1" providerId="LiveId" clId="{A50EDA86-18F3-429A-AC30-959365FBE2E8}" dt="2022-10-05T00:17:43.473" v="15021" actId="478"/>
        <pc:sldMkLst>
          <pc:docMk/>
          <pc:sldMk cId="569180195" sldId="408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569180195" sldId="408"/>
            <ac:spMk id="2" creationId="{2910D835-B454-4270-BB35-86A187307E6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569180195" sldId="408"/>
            <ac:spMk id="3" creationId="{7F7F653B-90B5-4F47-A33F-93DCB2EF68C2}"/>
          </ac:spMkLst>
        </pc:spChg>
        <pc:spChg chg="add del mod">
          <ac:chgData name="Carrie Roberts" userId="68357bb78a803ac1" providerId="LiveId" clId="{A50EDA86-18F3-429A-AC30-959365FBE2E8}" dt="2022-10-05T00:17:43.473" v="15021" actId="478"/>
          <ac:spMkLst>
            <pc:docMk/>
            <pc:sldMk cId="569180195" sldId="408"/>
            <ac:spMk id="6" creationId="{D0F85F6F-44C9-96A7-F54C-02893E4B0520}"/>
          </ac:spMkLst>
        </pc:spChg>
        <pc:spChg chg="mod">
          <ac:chgData name="Carrie Roberts" userId="68357bb78a803ac1" providerId="LiveId" clId="{A50EDA86-18F3-429A-AC30-959365FBE2E8}" dt="2022-09-09T00:43:22.215" v="1695" actId="14100"/>
          <ac:spMkLst>
            <pc:docMk/>
            <pc:sldMk cId="569180195" sldId="408"/>
            <ac:spMk id="15" creationId="{40F1DF5B-353A-4270-8C10-6A1509441174}"/>
          </ac:spMkLst>
        </pc:spChg>
        <pc:spChg chg="del">
          <ac:chgData name="Carrie Roberts" userId="68357bb78a803ac1" providerId="LiveId" clId="{A50EDA86-18F3-429A-AC30-959365FBE2E8}" dt="2022-09-09T00:43:27.006" v="1696" actId="478"/>
          <ac:spMkLst>
            <pc:docMk/>
            <pc:sldMk cId="569180195" sldId="408"/>
            <ac:spMk id="16" creationId="{4BDCF583-1D5D-4235-97C2-39272B80A0B1}"/>
          </ac:spMkLst>
        </pc:spChg>
      </pc:sldChg>
      <pc:sldChg chg="addSp delSp modSp new mod ord modNotesTx">
        <pc:chgData name="Carrie Roberts" userId="68357bb78a803ac1" providerId="LiveId" clId="{A50EDA86-18F3-429A-AC30-959365FBE2E8}" dt="2022-10-03T22:57:24.910" v="14992"/>
        <pc:sldMkLst>
          <pc:docMk/>
          <pc:sldMk cId="902312357" sldId="409"/>
        </pc:sldMkLst>
        <pc:spChg chg="mod">
          <ac:chgData name="Carrie Roberts" userId="68357bb78a803ac1" providerId="LiveId" clId="{A50EDA86-18F3-429A-AC30-959365FBE2E8}" dt="2022-09-09T01:08:58.826" v="1857" actId="20577"/>
          <ac:spMkLst>
            <pc:docMk/>
            <pc:sldMk cId="902312357" sldId="409"/>
            <ac:spMk id="2" creationId="{E7AC7C97-13DC-8407-7A3F-B155A54FE1AB}"/>
          </ac:spMkLst>
        </pc:spChg>
        <pc:spChg chg="del">
          <ac:chgData name="Carrie Roberts" userId="68357bb78a803ac1" providerId="LiveId" clId="{A50EDA86-18F3-429A-AC30-959365FBE2E8}" dt="2022-09-09T01:07:01.102" v="1800" actId="22"/>
          <ac:spMkLst>
            <pc:docMk/>
            <pc:sldMk cId="902312357" sldId="409"/>
            <ac:spMk id="3" creationId="{9FFB042B-1F7A-7ECE-85B8-F9968DDAD485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902312357" sldId="409"/>
            <ac:spMk id="4" creationId="{EFFE7AD9-7750-F898-9BDC-BBF6A0F38BFD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902312357" sldId="409"/>
            <ac:spMk id="5" creationId="{CD67A858-B5CF-9056-859A-6085F1F5EEF8}"/>
          </ac:spMkLst>
        </pc:spChg>
        <pc:spChg chg="add mod">
          <ac:chgData name="Carrie Roberts" userId="68357bb78a803ac1" providerId="LiveId" clId="{A50EDA86-18F3-429A-AC30-959365FBE2E8}" dt="2022-09-09T01:09:20.141" v="1859" actId="207"/>
          <ac:spMkLst>
            <pc:docMk/>
            <pc:sldMk cId="902312357" sldId="409"/>
            <ac:spMk id="11" creationId="{C30652F4-E100-B643-D442-D2CDC296505D}"/>
          </ac:spMkLst>
        </pc:spChg>
        <pc:spChg chg="add mod">
          <ac:chgData name="Carrie Roberts" userId="68357bb78a803ac1" providerId="LiveId" clId="{A50EDA86-18F3-429A-AC30-959365FBE2E8}" dt="2022-09-09T01:12:47.938" v="1885" actId="1076"/>
          <ac:spMkLst>
            <pc:docMk/>
            <pc:sldMk cId="902312357" sldId="409"/>
            <ac:spMk id="12" creationId="{2AF453D2-024A-C600-498C-50AA55602867}"/>
          </ac:spMkLst>
        </pc:spChg>
        <pc:spChg chg="add mod">
          <ac:chgData name="Carrie Roberts" userId="68357bb78a803ac1" providerId="LiveId" clId="{A50EDA86-18F3-429A-AC30-959365FBE2E8}" dt="2022-09-09T01:15:24.909" v="1906" actId="1038"/>
          <ac:spMkLst>
            <pc:docMk/>
            <pc:sldMk cId="902312357" sldId="409"/>
            <ac:spMk id="13" creationId="{1A070164-D6E8-5946-2DDB-AEC0329157CD}"/>
          </ac:spMkLst>
        </pc:spChg>
        <pc:picChg chg="add mod ord">
          <ac:chgData name="Carrie Roberts" userId="68357bb78a803ac1" providerId="LiveId" clId="{A50EDA86-18F3-429A-AC30-959365FBE2E8}" dt="2022-09-09T01:08:20.862" v="1806" actId="108"/>
          <ac:picMkLst>
            <pc:docMk/>
            <pc:sldMk cId="902312357" sldId="409"/>
            <ac:picMk id="8" creationId="{ECEFD221-51BA-0BEA-F865-407400118E54}"/>
          </ac:picMkLst>
        </pc:picChg>
        <pc:picChg chg="add mod modCrop">
          <ac:chgData name="Carrie Roberts" userId="68357bb78a803ac1" providerId="LiveId" clId="{A50EDA86-18F3-429A-AC30-959365FBE2E8}" dt="2022-09-09T01:13:03.676" v="1889" actId="1076"/>
          <ac:picMkLst>
            <pc:docMk/>
            <pc:sldMk cId="902312357" sldId="409"/>
            <ac:picMk id="10" creationId="{C811D94D-8C29-8E57-81E6-0E7DB983B546}"/>
          </ac:picMkLst>
        </pc:picChg>
        <pc:cxnChg chg="add mod">
          <ac:chgData name="Carrie Roberts" userId="68357bb78a803ac1" providerId="LiveId" clId="{A50EDA86-18F3-429A-AC30-959365FBE2E8}" dt="2022-09-09T01:14:58.156" v="1895" actId="14100"/>
          <ac:cxnSpMkLst>
            <pc:docMk/>
            <pc:sldMk cId="902312357" sldId="409"/>
            <ac:cxnSpMk id="14" creationId="{3FE7127F-336D-5E32-F12B-D186041D6AA6}"/>
          </ac:cxnSpMkLst>
        </pc:cxnChg>
        <pc:cxnChg chg="add mod">
          <ac:chgData name="Carrie Roberts" userId="68357bb78a803ac1" providerId="LiveId" clId="{A50EDA86-18F3-429A-AC30-959365FBE2E8}" dt="2022-09-09T01:15:29.019" v="1907" actId="14100"/>
          <ac:cxnSpMkLst>
            <pc:docMk/>
            <pc:sldMk cId="902312357" sldId="409"/>
            <ac:cxnSpMk id="15" creationId="{46F24BB0-9225-8868-8153-755F40EB541B}"/>
          </ac:cxnSpMkLst>
        </pc:cxnChg>
        <pc:cxnChg chg="add mod">
          <ac:chgData name="Carrie Roberts" userId="68357bb78a803ac1" providerId="LiveId" clId="{A50EDA86-18F3-429A-AC30-959365FBE2E8}" dt="2022-09-09T01:14:12.749" v="1892" actId="14100"/>
          <ac:cxnSpMkLst>
            <pc:docMk/>
            <pc:sldMk cId="902312357" sldId="409"/>
            <ac:cxnSpMk id="21" creationId="{FDF850B0-6EB4-4397-1814-71DC51DE02EA}"/>
          </ac:cxnSpMkLst>
        </pc:cxnChg>
      </pc:sldChg>
      <pc:sldChg chg="new del">
        <pc:chgData name="Carrie Roberts" userId="68357bb78a803ac1" providerId="LiveId" clId="{A50EDA86-18F3-429A-AC30-959365FBE2E8}" dt="2022-09-09T00:52:01.775" v="1730" actId="680"/>
        <pc:sldMkLst>
          <pc:docMk/>
          <pc:sldMk cId="3929684487" sldId="409"/>
        </pc:sldMkLst>
      </pc:sldChg>
      <pc:sldChg chg="addSp delSp modSp new del mod modNotesTx">
        <pc:chgData name="Carrie Roberts" userId="68357bb78a803ac1" providerId="LiveId" clId="{A50EDA86-18F3-429A-AC30-959365FBE2E8}" dt="2022-09-13T00:39:41.181" v="1977" actId="47"/>
        <pc:sldMkLst>
          <pc:docMk/>
          <pc:sldMk cId="620881579" sldId="410"/>
        </pc:sldMkLst>
        <pc:spChg chg="mod">
          <ac:chgData name="Carrie Roberts" userId="68357bb78a803ac1" providerId="LiveId" clId="{A50EDA86-18F3-429A-AC30-959365FBE2E8}" dt="2022-09-09T01:27:02.750" v="1960" actId="20577"/>
          <ac:spMkLst>
            <pc:docMk/>
            <pc:sldMk cId="620881579" sldId="410"/>
            <ac:spMk id="2" creationId="{788BF72F-844E-531E-937E-B560BA5BE4BD}"/>
          </ac:spMkLst>
        </pc:spChg>
        <pc:spChg chg="del">
          <ac:chgData name="Carrie Roberts" userId="68357bb78a803ac1" providerId="LiveId" clId="{A50EDA86-18F3-429A-AC30-959365FBE2E8}" dt="2022-09-09T01:31:05.498" v="1961" actId="22"/>
          <ac:spMkLst>
            <pc:docMk/>
            <pc:sldMk cId="620881579" sldId="410"/>
            <ac:spMk id="3" creationId="{A78C35CE-E9C3-FA97-E74A-9A04A3815FE8}"/>
          </ac:spMkLst>
        </pc:spChg>
        <pc:picChg chg="add mod ord">
          <ac:chgData name="Carrie Roberts" userId="68357bb78a803ac1" providerId="LiveId" clId="{A50EDA86-18F3-429A-AC30-959365FBE2E8}" dt="2022-09-09T01:31:05.498" v="1961" actId="22"/>
          <ac:picMkLst>
            <pc:docMk/>
            <pc:sldMk cId="620881579" sldId="410"/>
            <ac:picMk id="8" creationId="{6FACCDFE-D29F-1DFB-0C08-244DB8F28976}"/>
          </ac:picMkLst>
        </pc:picChg>
      </pc:sldChg>
      <pc:sldChg chg="addSp modSp add del mod ord modNotesTx">
        <pc:chgData name="Carrie Roberts" userId="68357bb78a803ac1" providerId="LiveId" clId="{A50EDA86-18F3-429A-AC30-959365FBE2E8}" dt="2022-10-05T04:59:29.776" v="15371" actId="2696"/>
        <pc:sldMkLst>
          <pc:docMk/>
          <pc:sldMk cId="204842188" sldId="411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04842188" sldId="411"/>
            <ac:spMk id="4" creationId="{19D7EBD8-7D3F-BC96-C6F4-6F542FDC8D0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04842188" sldId="411"/>
            <ac:spMk id="5" creationId="{BD8FAC22-B8EC-1699-F2AD-6E458A3A58D8}"/>
          </ac:spMkLst>
        </pc:spChg>
        <pc:spChg chg="add mod">
          <ac:chgData name="Carrie Roberts" userId="68357bb78a803ac1" providerId="LiveId" clId="{A50EDA86-18F3-429A-AC30-959365FBE2E8}" dt="2022-09-30T01:23:59.011" v="13730" actId="1076"/>
          <ac:spMkLst>
            <pc:docMk/>
            <pc:sldMk cId="204842188" sldId="411"/>
            <ac:spMk id="7" creationId="{3DD6C728-D148-2C3E-6011-C4FB7C869BFB}"/>
          </ac:spMkLst>
        </pc:spChg>
        <pc:picChg chg="mod">
          <ac:chgData name="Carrie Roberts" userId="68357bb78a803ac1" providerId="LiveId" clId="{A50EDA86-18F3-429A-AC30-959365FBE2E8}" dt="2022-09-30T03:35:53.639" v="14250" actId="108"/>
          <ac:picMkLst>
            <pc:docMk/>
            <pc:sldMk cId="204842188" sldId="411"/>
            <ac:picMk id="8" creationId="{6FACCDFE-D29F-1DFB-0C08-244DB8F28976}"/>
          </ac:picMkLst>
        </pc:picChg>
      </pc:sldChg>
      <pc:sldChg chg="modSp add del mod">
        <pc:chgData name="Carrie Roberts" userId="68357bb78a803ac1" providerId="LiveId" clId="{A50EDA86-18F3-429A-AC30-959365FBE2E8}" dt="2022-10-07T19:38:47.581" v="15888" actId="2696"/>
        <pc:sldMkLst>
          <pc:docMk/>
          <pc:sldMk cId="1130961663" sldId="411"/>
        </pc:sldMkLst>
        <pc:spChg chg="mod">
          <ac:chgData name="Carrie Roberts" userId="68357bb78a803ac1" providerId="LiveId" clId="{A50EDA86-18F3-429A-AC30-959365FBE2E8}" dt="2022-10-07T19:28:52.539" v="15884" actId="1076"/>
          <ac:spMkLst>
            <pc:docMk/>
            <pc:sldMk cId="1130961663" sldId="411"/>
            <ac:spMk id="7" creationId="{3DD6C728-D148-2C3E-6011-C4FB7C869BFB}"/>
          </ac:spMkLst>
        </pc:spChg>
      </pc:sldChg>
      <pc:sldChg chg="add modNotesTx">
        <pc:chgData name="Carrie Roberts" userId="68357bb78a803ac1" providerId="LiveId" clId="{A50EDA86-18F3-429A-AC30-959365FBE2E8}" dt="2022-10-07T20:07:09.311" v="15895" actId="20577"/>
        <pc:sldMkLst>
          <pc:docMk/>
          <pc:sldMk cId="3615094216" sldId="411"/>
        </pc:sldMkLst>
      </pc:sldChg>
      <pc:sldChg chg="addSp delSp modSp add del mod">
        <pc:chgData name="Carrie Roberts" userId="68357bb78a803ac1" providerId="LiveId" clId="{A50EDA86-18F3-429A-AC30-959365FBE2E8}" dt="2022-10-07T19:38:47.581" v="15888" actId="2696"/>
        <pc:sldMkLst>
          <pc:docMk/>
          <pc:sldMk cId="2246584792" sldId="412"/>
        </pc:sldMkLst>
        <pc:spChg chg="mod">
          <ac:chgData name="Carrie Roberts" userId="68357bb78a803ac1" providerId="LiveId" clId="{A50EDA86-18F3-429A-AC30-959365FBE2E8}" dt="2022-10-07T19:23:48.284" v="15826" actId="1076"/>
          <ac:spMkLst>
            <pc:docMk/>
            <pc:sldMk cId="2246584792" sldId="412"/>
            <ac:spMk id="2" creationId="{43BB3AFC-C96D-0648-D062-3FBA2FA74B05}"/>
          </ac:spMkLst>
        </pc:spChg>
        <pc:spChg chg="del">
          <ac:chgData name="Carrie Roberts" userId="68357bb78a803ac1" providerId="LiveId" clId="{A50EDA86-18F3-429A-AC30-959365FBE2E8}" dt="2022-10-07T18:23:26.310" v="15592" actId="478"/>
          <ac:spMkLst>
            <pc:docMk/>
            <pc:sldMk cId="2246584792" sldId="412"/>
            <ac:spMk id="3" creationId="{FEEA0215-091C-7A9C-8DCD-A872A50EE187}"/>
          </ac:spMkLst>
        </pc:spChg>
        <pc:spChg chg="del mod">
          <ac:chgData name="Carrie Roberts" userId="68357bb78a803ac1" providerId="LiveId" clId="{A50EDA86-18F3-429A-AC30-959365FBE2E8}" dt="2022-10-07T19:13:43.883" v="15635" actId="478"/>
          <ac:spMkLst>
            <pc:docMk/>
            <pc:sldMk cId="2246584792" sldId="412"/>
            <ac:spMk id="4" creationId="{6CF2D2DF-70DC-E1D9-8DBF-567C62122D2A}"/>
          </ac:spMkLst>
        </pc:spChg>
        <pc:spChg chg="del mod">
          <ac:chgData name="Carrie Roberts" userId="68357bb78a803ac1" providerId="LiveId" clId="{A50EDA86-18F3-429A-AC30-959365FBE2E8}" dt="2022-10-07T19:13:45.229" v="15636" actId="478"/>
          <ac:spMkLst>
            <pc:docMk/>
            <pc:sldMk cId="2246584792" sldId="412"/>
            <ac:spMk id="5" creationId="{774CC8AF-1C5C-DA0A-89B8-B0F52C873DF4}"/>
          </ac:spMkLst>
        </pc:spChg>
        <pc:spChg chg="del mod">
          <ac:chgData name="Carrie Roberts" userId="68357bb78a803ac1" providerId="LiveId" clId="{A50EDA86-18F3-429A-AC30-959365FBE2E8}" dt="2022-10-07T19:13:46.186" v="15637" actId="478"/>
          <ac:spMkLst>
            <pc:docMk/>
            <pc:sldMk cId="2246584792" sldId="412"/>
            <ac:spMk id="6" creationId="{AD41BC06-9971-C5AA-11A6-49213EAFABE1}"/>
          </ac:spMkLst>
        </pc:spChg>
        <pc:spChg chg="del">
          <ac:chgData name="Carrie Roberts" userId="68357bb78a803ac1" providerId="LiveId" clId="{A50EDA86-18F3-429A-AC30-959365FBE2E8}" dt="2022-10-07T18:23:26.310" v="15592" actId="478"/>
          <ac:spMkLst>
            <pc:docMk/>
            <pc:sldMk cId="2246584792" sldId="412"/>
            <ac:spMk id="7" creationId="{E2E6053C-E29B-9930-EFFE-EB3D1D62F37F}"/>
          </ac:spMkLst>
        </pc:spChg>
        <pc:spChg chg="del">
          <ac:chgData name="Carrie Roberts" userId="68357bb78a803ac1" providerId="LiveId" clId="{A50EDA86-18F3-429A-AC30-959365FBE2E8}" dt="2022-10-07T18:23:26.310" v="15592" actId="478"/>
          <ac:spMkLst>
            <pc:docMk/>
            <pc:sldMk cId="2246584792" sldId="412"/>
            <ac:spMk id="8" creationId="{2EB3F24D-F931-E725-1BE9-36E1DDB9744A}"/>
          </ac:spMkLst>
        </pc:spChg>
        <pc:spChg chg="mod">
          <ac:chgData name="Carrie Roberts" userId="68357bb78a803ac1" providerId="LiveId" clId="{A50EDA86-18F3-429A-AC30-959365FBE2E8}" dt="2022-10-07T19:22:47.651" v="15813" actId="1037"/>
          <ac:spMkLst>
            <pc:docMk/>
            <pc:sldMk cId="2246584792" sldId="412"/>
            <ac:spMk id="9" creationId="{22152768-077E-5E46-BC1A-9631F3E3E862}"/>
          </ac:spMkLst>
        </pc:spChg>
        <pc:spChg chg="mod">
          <ac:chgData name="Carrie Roberts" userId="68357bb78a803ac1" providerId="LiveId" clId="{A50EDA86-18F3-429A-AC30-959365FBE2E8}" dt="2022-10-07T19:22:47.651" v="15813" actId="1037"/>
          <ac:spMkLst>
            <pc:docMk/>
            <pc:sldMk cId="2246584792" sldId="412"/>
            <ac:spMk id="10" creationId="{D4548844-B4A6-82E1-2863-DA16FBC07A2B}"/>
          </ac:spMkLst>
        </pc:spChg>
        <pc:spChg chg="mod">
          <ac:chgData name="Carrie Roberts" userId="68357bb78a803ac1" providerId="LiveId" clId="{A50EDA86-18F3-429A-AC30-959365FBE2E8}" dt="2022-10-07T19:24:03.261" v="15827" actId="1076"/>
          <ac:spMkLst>
            <pc:docMk/>
            <pc:sldMk cId="2246584792" sldId="412"/>
            <ac:spMk id="11" creationId="{845831E9-E228-6847-EE21-854DA21E6ADE}"/>
          </ac:spMkLst>
        </pc:spChg>
        <pc:spChg chg="mod">
          <ac:chgData name="Carrie Roberts" userId="68357bb78a803ac1" providerId="LiveId" clId="{A50EDA86-18F3-429A-AC30-959365FBE2E8}" dt="2022-10-07T19:24:03.261" v="15827" actId="1076"/>
          <ac:spMkLst>
            <pc:docMk/>
            <pc:sldMk cId="2246584792" sldId="412"/>
            <ac:spMk id="12" creationId="{7B32BFC8-C215-FDDA-5EB9-CD97957735EE}"/>
          </ac:spMkLst>
        </pc:spChg>
        <pc:spChg chg="mod">
          <ac:chgData name="Carrie Roberts" userId="68357bb78a803ac1" providerId="LiveId" clId="{A50EDA86-18F3-429A-AC30-959365FBE2E8}" dt="2022-10-07T19:24:39.912" v="15862" actId="1036"/>
          <ac:spMkLst>
            <pc:docMk/>
            <pc:sldMk cId="2246584792" sldId="412"/>
            <ac:spMk id="13" creationId="{73072FC7-7E03-071C-9BBB-1EE4C0CCC2F2}"/>
          </ac:spMkLst>
        </pc:spChg>
        <pc:spChg chg="mod">
          <ac:chgData name="Carrie Roberts" userId="68357bb78a803ac1" providerId="LiveId" clId="{A50EDA86-18F3-429A-AC30-959365FBE2E8}" dt="2022-10-07T19:24:39.912" v="15862" actId="1036"/>
          <ac:spMkLst>
            <pc:docMk/>
            <pc:sldMk cId="2246584792" sldId="412"/>
            <ac:spMk id="14" creationId="{FC22C66C-607B-505F-6DF4-DB89C0A70189}"/>
          </ac:spMkLst>
        </pc:spChg>
        <pc:spChg chg="add del mod">
          <ac:chgData name="Carrie Roberts" userId="68357bb78a803ac1" providerId="LiveId" clId="{A50EDA86-18F3-429A-AC30-959365FBE2E8}" dt="2022-10-07T18:23:29.150" v="15593" actId="478"/>
          <ac:spMkLst>
            <pc:docMk/>
            <pc:sldMk cId="2246584792" sldId="412"/>
            <ac:spMk id="19" creationId="{E2B48C85-395B-7657-0A63-B4A635B26A7C}"/>
          </ac:spMkLst>
        </pc:spChg>
        <pc:spChg chg="add mod">
          <ac:chgData name="Carrie Roberts" userId="68357bb78a803ac1" providerId="LiveId" clId="{A50EDA86-18F3-429A-AC30-959365FBE2E8}" dt="2022-10-07T19:24:44.477" v="15863" actId="1076"/>
          <ac:spMkLst>
            <pc:docMk/>
            <pc:sldMk cId="2246584792" sldId="412"/>
            <ac:spMk id="20" creationId="{51BF5782-6554-5A7E-A193-D5770EF31A5C}"/>
          </ac:spMkLst>
        </pc:spChg>
        <pc:spChg chg="add mod">
          <ac:chgData name="Carrie Roberts" userId="68357bb78a803ac1" providerId="LiveId" clId="{A50EDA86-18F3-429A-AC30-959365FBE2E8}" dt="2022-10-07T19:25:14.655" v="15869" actId="1038"/>
          <ac:spMkLst>
            <pc:docMk/>
            <pc:sldMk cId="2246584792" sldId="412"/>
            <ac:spMk id="21" creationId="{015A2C6B-0D59-B5C1-EE7B-92A98E595F51}"/>
          </ac:spMkLst>
        </pc:spChg>
        <pc:picChg chg="add mod">
          <ac:chgData name="Carrie Roberts" userId="68357bb78a803ac1" providerId="LiveId" clId="{A50EDA86-18F3-429A-AC30-959365FBE2E8}" dt="2022-10-07T19:13:49.945" v="15638" actId="1076"/>
          <ac:picMkLst>
            <pc:docMk/>
            <pc:sldMk cId="2246584792" sldId="412"/>
            <ac:picMk id="1026" creationId="{51163234-6195-58D4-E298-DB1DD8328F74}"/>
          </ac:picMkLst>
        </pc:picChg>
      </pc:sldChg>
      <pc:sldChg chg="modSp add mod">
        <pc:chgData name="Carrie Roberts" userId="68357bb78a803ac1" providerId="LiveId" clId="{A50EDA86-18F3-429A-AC30-959365FBE2E8}" dt="2022-10-07T22:11:15.366" v="16084" actId="6549"/>
        <pc:sldMkLst>
          <pc:docMk/>
          <pc:sldMk cId="2987705359" sldId="412"/>
        </pc:sldMkLst>
        <pc:spChg chg="mod">
          <ac:chgData name="Carrie Roberts" userId="68357bb78a803ac1" providerId="LiveId" clId="{A50EDA86-18F3-429A-AC30-959365FBE2E8}" dt="2022-10-07T22:11:15.366" v="16084" actId="6549"/>
          <ac:spMkLst>
            <pc:docMk/>
            <pc:sldMk cId="2987705359" sldId="412"/>
            <ac:spMk id="10" creationId="{D4548844-B4A6-82E1-2863-DA16FBC07A2B}"/>
          </ac:spMkLst>
        </pc:spChg>
      </pc:sldChg>
      <pc:sldChg chg="modSp new del mod ord">
        <pc:chgData name="Carrie Roberts" userId="68357bb78a803ac1" providerId="LiveId" clId="{A50EDA86-18F3-429A-AC30-959365FBE2E8}" dt="2022-10-05T04:59:29.776" v="15371" actId="2696"/>
        <pc:sldMkLst>
          <pc:docMk/>
          <pc:sldMk cId="3752345964" sldId="412"/>
        </pc:sldMkLst>
        <pc:spChg chg="mod">
          <ac:chgData name="Carrie Roberts" userId="68357bb78a803ac1" providerId="LiveId" clId="{A50EDA86-18F3-429A-AC30-959365FBE2E8}" dt="2022-09-13T16:23:14.290" v="1999" actId="20577"/>
          <ac:spMkLst>
            <pc:docMk/>
            <pc:sldMk cId="3752345964" sldId="412"/>
            <ac:spMk id="2" creationId="{43BB3AFC-C96D-0648-D062-3FBA2FA74B05}"/>
          </ac:spMkLst>
        </pc:spChg>
        <pc:spChg chg="mod">
          <ac:chgData name="Carrie Roberts" userId="68357bb78a803ac1" providerId="LiveId" clId="{A50EDA86-18F3-429A-AC30-959365FBE2E8}" dt="2022-09-13T16:23:25.711" v="2004" actId="20577"/>
          <ac:spMkLst>
            <pc:docMk/>
            <pc:sldMk cId="3752345964" sldId="412"/>
            <ac:spMk id="7" creationId="{E2E6053C-E29B-9930-EFFE-EB3D1D62F37F}"/>
          </ac:spMkLst>
        </pc:spChg>
        <pc:spChg chg="mod">
          <ac:chgData name="Carrie Roberts" userId="68357bb78a803ac1" providerId="LiveId" clId="{A50EDA86-18F3-429A-AC30-959365FBE2E8}" dt="2022-09-13T16:23:29.424" v="2009" actId="20577"/>
          <ac:spMkLst>
            <pc:docMk/>
            <pc:sldMk cId="3752345964" sldId="412"/>
            <ac:spMk id="9" creationId="{22152768-077E-5E46-BC1A-9631F3E3E862}"/>
          </ac:spMkLst>
        </pc:spChg>
        <pc:spChg chg="mod">
          <ac:chgData name="Carrie Roberts" userId="68357bb78a803ac1" providerId="LiveId" clId="{A50EDA86-18F3-429A-AC30-959365FBE2E8}" dt="2022-09-26T21:04:34.585" v="8340" actId="20577"/>
          <ac:spMkLst>
            <pc:docMk/>
            <pc:sldMk cId="3752345964" sldId="412"/>
            <ac:spMk id="10" creationId="{D4548844-B4A6-82E1-2863-DA16FBC07A2B}"/>
          </ac:spMkLst>
        </pc:spChg>
        <pc:spChg chg="mod">
          <ac:chgData name="Carrie Roberts" userId="68357bb78a803ac1" providerId="LiveId" clId="{A50EDA86-18F3-429A-AC30-959365FBE2E8}" dt="2022-09-13T16:23:34.598" v="2014" actId="20577"/>
          <ac:spMkLst>
            <pc:docMk/>
            <pc:sldMk cId="3752345964" sldId="412"/>
            <ac:spMk id="11" creationId="{845831E9-E228-6847-EE21-854DA21E6ADE}"/>
          </ac:spMkLst>
        </pc:spChg>
        <pc:spChg chg="mod">
          <ac:chgData name="Carrie Roberts" userId="68357bb78a803ac1" providerId="LiveId" clId="{A50EDA86-18F3-429A-AC30-959365FBE2E8}" dt="2022-09-26T21:05:36.826" v="8344" actId="20577"/>
          <ac:spMkLst>
            <pc:docMk/>
            <pc:sldMk cId="3752345964" sldId="412"/>
            <ac:spMk id="12" creationId="{7B32BFC8-C215-FDDA-5EB9-CD97957735EE}"/>
          </ac:spMkLst>
        </pc:spChg>
        <pc:spChg chg="mod">
          <ac:chgData name="Carrie Roberts" userId="68357bb78a803ac1" providerId="LiveId" clId="{A50EDA86-18F3-429A-AC30-959365FBE2E8}" dt="2022-09-13T16:23:40.567" v="2019" actId="20577"/>
          <ac:spMkLst>
            <pc:docMk/>
            <pc:sldMk cId="3752345964" sldId="412"/>
            <ac:spMk id="13" creationId="{73072FC7-7E03-071C-9BBB-1EE4C0CCC2F2}"/>
          </ac:spMkLst>
        </pc:spChg>
        <pc:spChg chg="mod">
          <ac:chgData name="Carrie Roberts" userId="68357bb78a803ac1" providerId="LiveId" clId="{A50EDA86-18F3-429A-AC30-959365FBE2E8}" dt="2022-09-26T22:28:29.110" v="8459" actId="20577"/>
          <ac:spMkLst>
            <pc:docMk/>
            <pc:sldMk cId="3752345964" sldId="412"/>
            <ac:spMk id="14" creationId="{FC22C66C-607B-505F-6DF4-DB89C0A70189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752345964" sldId="412"/>
            <ac:spMk id="15" creationId="{6F42D6CB-D8F6-42DE-5AF6-D914541E76B6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752345964" sldId="412"/>
            <ac:spMk id="16" creationId="{E24081E7-4ED4-9152-0B4C-F02C5259B6FB}"/>
          </ac:spMkLst>
        </pc:spChg>
      </pc:sldChg>
      <pc:sldChg chg="addSp delSp modSp new mod ord">
        <pc:chgData name="Carrie Roberts" userId="68357bb78a803ac1" providerId="LiveId" clId="{A50EDA86-18F3-429A-AC30-959365FBE2E8}" dt="2022-10-07T21:08:50.572" v="15980" actId="20577"/>
        <pc:sldMkLst>
          <pc:docMk/>
          <pc:sldMk cId="2153442523" sldId="413"/>
        </pc:sldMkLst>
        <pc:spChg chg="mod">
          <ac:chgData name="Carrie Roberts" userId="68357bb78a803ac1" providerId="LiveId" clId="{A50EDA86-18F3-429A-AC30-959365FBE2E8}" dt="2022-09-13T18:03:49.964" v="2370" actId="20577"/>
          <ac:spMkLst>
            <pc:docMk/>
            <pc:sldMk cId="2153442523" sldId="413"/>
            <ac:spMk id="2" creationId="{327467E3-938C-4A72-1F02-ABEC35B576EF}"/>
          </ac:spMkLst>
        </pc:spChg>
        <pc:spChg chg="del">
          <ac:chgData name="Carrie Roberts" userId="68357bb78a803ac1" providerId="LiveId" clId="{A50EDA86-18F3-429A-AC30-959365FBE2E8}" dt="2022-09-13T18:02:27.012" v="2296" actId="478"/>
          <ac:spMkLst>
            <pc:docMk/>
            <pc:sldMk cId="2153442523" sldId="413"/>
            <ac:spMk id="3" creationId="{B0483A59-99E0-B63C-4F37-8B8CDD6AC8CA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153442523" sldId="413"/>
            <ac:spMk id="4" creationId="{C1D6D489-1D5B-086C-CAF2-8C3F33A81676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153442523" sldId="413"/>
            <ac:spMk id="5" creationId="{A0A7B82D-B073-9453-F4BE-F8261547F5A5}"/>
          </ac:spMkLst>
        </pc:spChg>
        <pc:spChg chg="add mod">
          <ac:chgData name="Carrie Roberts" userId="68357bb78a803ac1" providerId="LiveId" clId="{A50EDA86-18F3-429A-AC30-959365FBE2E8}" dt="2022-09-13T18:02:44.159" v="2298" actId="6549"/>
          <ac:spMkLst>
            <pc:docMk/>
            <pc:sldMk cId="2153442523" sldId="413"/>
            <ac:spMk id="7" creationId="{C87E6405-AA40-B1FE-1206-7D1CB61C8E34}"/>
          </ac:spMkLst>
        </pc:spChg>
        <pc:spChg chg="add mod">
          <ac:chgData name="Carrie Roberts" userId="68357bb78a803ac1" providerId="LiveId" clId="{A50EDA86-18F3-429A-AC30-959365FBE2E8}" dt="2022-10-07T21:08:50.572" v="15980" actId="20577"/>
          <ac:spMkLst>
            <pc:docMk/>
            <pc:sldMk cId="2153442523" sldId="413"/>
            <ac:spMk id="8" creationId="{62033BA7-5418-1160-57DD-9F4483C4EF97}"/>
          </ac:spMkLst>
        </pc:spChg>
      </pc:sldChg>
      <pc:sldChg chg="addSp delSp modSp add mod ord setBg modNotesTx">
        <pc:chgData name="Carrie Roberts" userId="68357bb78a803ac1" providerId="LiveId" clId="{A50EDA86-18F3-429A-AC30-959365FBE2E8}" dt="2022-10-14T16:28:01.073" v="20919" actId="207"/>
        <pc:sldMkLst>
          <pc:docMk/>
          <pc:sldMk cId="2526064082" sldId="414"/>
        </pc:sldMkLst>
        <pc:spChg chg="mod">
          <ac:chgData name="Carrie Roberts" userId="68357bb78a803ac1" providerId="LiveId" clId="{A50EDA86-18F3-429A-AC30-959365FBE2E8}" dt="2022-09-13T18:55:03.616" v="3076" actId="26606"/>
          <ac:spMkLst>
            <pc:docMk/>
            <pc:sldMk cId="2526064082" sldId="414"/>
            <ac:spMk id="2" creationId="{327467E3-938C-4A72-1F02-ABEC35B576EF}"/>
          </ac:spMkLst>
        </pc:spChg>
        <pc:spChg chg="add del mod">
          <ac:chgData name="Carrie Roberts" userId="68357bb78a803ac1" providerId="LiveId" clId="{A50EDA86-18F3-429A-AC30-959365FBE2E8}" dt="2022-10-14T16:28:01.073" v="20919" actId="207"/>
          <ac:spMkLst>
            <pc:docMk/>
            <pc:sldMk cId="2526064082" sldId="414"/>
            <ac:spMk id="3" creationId="{B0483A59-99E0-B63C-4F37-8B8CDD6AC8CA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526064082" sldId="414"/>
            <ac:spMk id="4" creationId="{C1D6D489-1D5B-086C-CAF2-8C3F33A81676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526064082" sldId="414"/>
            <ac:spMk id="5" creationId="{A0A7B82D-B073-9453-F4BE-F8261547F5A5}"/>
          </ac:spMkLst>
        </pc:spChg>
        <pc:spChg chg="mod">
          <ac:chgData name="Carrie Roberts" userId="68357bb78a803ac1" providerId="LiveId" clId="{A50EDA86-18F3-429A-AC30-959365FBE2E8}" dt="2022-09-13T18:55:03.616" v="3076" actId="26606"/>
          <ac:spMkLst>
            <pc:docMk/>
            <pc:sldMk cId="2526064082" sldId="414"/>
            <ac:spMk id="6" creationId="{C6CFFF54-E4F2-045B-E862-330287B247A1}"/>
          </ac:spMkLst>
        </pc:spChg>
        <pc:spChg chg="add del">
          <ac:chgData name="Carrie Roberts" userId="68357bb78a803ac1" providerId="LiveId" clId="{A50EDA86-18F3-429A-AC30-959365FBE2E8}" dt="2022-09-13T18:55:03.616" v="3076" actId="26606"/>
          <ac:spMkLst>
            <pc:docMk/>
            <pc:sldMk cId="2526064082" sldId="414"/>
            <ac:spMk id="12" creationId="{60B7752B-728D-4CA3-8923-C4F7F77029E3}"/>
          </ac:spMkLst>
        </pc:spChg>
        <pc:spChg chg="add del">
          <ac:chgData name="Carrie Roberts" userId="68357bb78a803ac1" providerId="LiveId" clId="{A50EDA86-18F3-429A-AC30-959365FBE2E8}" dt="2022-09-13T18:55:03.616" v="3076" actId="26606"/>
          <ac:spMkLst>
            <pc:docMk/>
            <pc:sldMk cId="2526064082" sldId="414"/>
            <ac:spMk id="14" creationId="{88392DC7-0988-443B-A0D0-E726C7DB622B}"/>
          </ac:spMkLst>
        </pc:spChg>
        <pc:graphicFrameChg chg="add del">
          <ac:chgData name="Carrie Roberts" userId="68357bb78a803ac1" providerId="LiveId" clId="{A50EDA86-18F3-429A-AC30-959365FBE2E8}" dt="2022-09-13T18:55:03.616" v="3076" actId="26606"/>
          <ac:graphicFrameMkLst>
            <pc:docMk/>
            <pc:sldMk cId="2526064082" sldId="414"/>
            <ac:graphicFrameMk id="9" creationId="{DA496C71-1570-057F-1252-CCA104EAA109}"/>
          </ac:graphicFrameMkLst>
        </pc:graphicFrameChg>
        <pc:picChg chg="add del mod">
          <ac:chgData name="Carrie Roberts" userId="68357bb78a803ac1" providerId="LiveId" clId="{A50EDA86-18F3-429A-AC30-959365FBE2E8}" dt="2022-09-13T18:54:44.556" v="3074" actId="22"/>
          <ac:picMkLst>
            <pc:docMk/>
            <pc:sldMk cId="2526064082" sldId="414"/>
            <ac:picMk id="8" creationId="{4BD5FF26-A162-9455-C820-F5A70ED80EF6}"/>
          </ac:picMkLst>
        </pc:picChg>
        <pc:picChg chg="add mod">
          <ac:chgData name="Carrie Roberts" userId="68357bb78a803ac1" providerId="LiveId" clId="{A50EDA86-18F3-429A-AC30-959365FBE2E8}" dt="2022-10-07T20:26:13.012" v="15905" actId="1076"/>
          <ac:picMkLst>
            <pc:docMk/>
            <pc:sldMk cId="2526064082" sldId="414"/>
            <ac:picMk id="11" creationId="{8C5FDE20-6157-247A-8E45-A261536B464F}"/>
          </ac:picMkLst>
        </pc:picChg>
      </pc:sldChg>
      <pc:sldChg chg="addSp delSp modSp add mod ord">
        <pc:chgData name="Carrie Roberts" userId="68357bb78a803ac1" providerId="LiveId" clId="{A50EDA86-18F3-429A-AC30-959365FBE2E8}" dt="2022-10-07T21:10:22.135" v="15994" actId="20577"/>
        <pc:sldMkLst>
          <pc:docMk/>
          <pc:sldMk cId="719274983" sldId="415"/>
        </pc:sldMkLst>
        <pc:spChg chg="mod">
          <ac:chgData name="Carrie Roberts" userId="68357bb78a803ac1" providerId="LiveId" clId="{A50EDA86-18F3-429A-AC30-959365FBE2E8}" dt="2022-09-13T17:53:34.184" v="2161" actId="20577"/>
          <ac:spMkLst>
            <pc:docMk/>
            <pc:sldMk cId="719274983" sldId="415"/>
            <ac:spMk id="2" creationId="{327467E3-938C-4A72-1F02-ABEC35B576EF}"/>
          </ac:spMkLst>
        </pc:spChg>
        <pc:spChg chg="del">
          <ac:chgData name="Carrie Roberts" userId="68357bb78a803ac1" providerId="LiveId" clId="{A50EDA86-18F3-429A-AC30-959365FBE2E8}" dt="2022-09-13T18:11:33.908" v="2612" actId="478"/>
          <ac:spMkLst>
            <pc:docMk/>
            <pc:sldMk cId="719274983" sldId="415"/>
            <ac:spMk id="3" creationId="{B0483A59-99E0-B63C-4F37-8B8CDD6AC8CA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719274983" sldId="415"/>
            <ac:spMk id="4" creationId="{C1D6D489-1D5B-086C-CAF2-8C3F33A81676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719274983" sldId="415"/>
            <ac:spMk id="5" creationId="{A0A7B82D-B073-9453-F4BE-F8261547F5A5}"/>
          </ac:spMkLst>
        </pc:spChg>
        <pc:spChg chg="add mod">
          <ac:chgData name="Carrie Roberts" userId="68357bb78a803ac1" providerId="LiveId" clId="{A50EDA86-18F3-429A-AC30-959365FBE2E8}" dt="2022-10-07T21:10:22.135" v="15994" actId="20577"/>
          <ac:spMkLst>
            <pc:docMk/>
            <pc:sldMk cId="719274983" sldId="415"/>
            <ac:spMk id="7" creationId="{EF7A2D83-DB6D-3DA7-7C65-81960715508B}"/>
          </ac:spMkLst>
        </pc:spChg>
        <pc:picChg chg="add del">
          <ac:chgData name="Carrie Roberts" userId="68357bb78a803ac1" providerId="LiveId" clId="{A50EDA86-18F3-429A-AC30-959365FBE2E8}" dt="2022-09-13T23:00:55.596" v="3514" actId="22"/>
          <ac:picMkLst>
            <pc:docMk/>
            <pc:sldMk cId="719274983" sldId="415"/>
            <ac:picMk id="9" creationId="{67B8748C-BC63-FE2F-226B-743135DA79F7}"/>
          </ac:picMkLst>
        </pc:picChg>
      </pc:sldChg>
      <pc:sldChg chg="modSp add mod ord">
        <pc:chgData name="Carrie Roberts" userId="68357bb78a803ac1" providerId="LiveId" clId="{A50EDA86-18F3-429A-AC30-959365FBE2E8}" dt="2022-10-03T22:57:24.910" v="14992"/>
        <pc:sldMkLst>
          <pc:docMk/>
          <pc:sldMk cId="1721365440" sldId="416"/>
        </pc:sldMkLst>
        <pc:spChg chg="mod">
          <ac:chgData name="Carrie Roberts" userId="68357bb78a803ac1" providerId="LiveId" clId="{A50EDA86-18F3-429A-AC30-959365FBE2E8}" dt="2022-09-13T17:53:59.368" v="2177" actId="20577"/>
          <ac:spMkLst>
            <pc:docMk/>
            <pc:sldMk cId="1721365440" sldId="416"/>
            <ac:spMk id="2" creationId="{327467E3-938C-4A72-1F02-ABEC35B576EF}"/>
          </ac:spMkLst>
        </pc:spChg>
        <pc:spChg chg="mod">
          <ac:chgData name="Carrie Roberts" userId="68357bb78a803ac1" providerId="LiveId" clId="{A50EDA86-18F3-429A-AC30-959365FBE2E8}" dt="2022-09-13T23:07:45.851" v="3613" actId="20577"/>
          <ac:spMkLst>
            <pc:docMk/>
            <pc:sldMk cId="1721365440" sldId="416"/>
            <ac:spMk id="3" creationId="{B0483A59-99E0-B63C-4F37-8B8CDD6AC8CA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721365440" sldId="416"/>
            <ac:spMk id="4" creationId="{C1D6D489-1D5B-086C-CAF2-8C3F33A81676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721365440" sldId="416"/>
            <ac:spMk id="5" creationId="{A0A7B82D-B073-9453-F4BE-F8261547F5A5}"/>
          </ac:spMkLst>
        </pc:spChg>
      </pc:sldChg>
      <pc:sldChg chg="modSp new mod ord modNotesTx">
        <pc:chgData name="Carrie Roberts" userId="68357bb78a803ac1" providerId="LiveId" clId="{A50EDA86-18F3-429A-AC30-959365FBE2E8}" dt="2022-10-07T23:10:45.964" v="16086" actId="20577"/>
        <pc:sldMkLst>
          <pc:docMk/>
          <pc:sldMk cId="3480512530" sldId="417"/>
        </pc:sldMkLst>
        <pc:spChg chg="mod">
          <ac:chgData name="Carrie Roberts" userId="68357bb78a803ac1" providerId="LiveId" clId="{A50EDA86-18F3-429A-AC30-959365FBE2E8}" dt="2022-09-13T23:12:31.877" v="3668" actId="20577"/>
          <ac:spMkLst>
            <pc:docMk/>
            <pc:sldMk cId="3480512530" sldId="417"/>
            <ac:spMk id="2" creationId="{2ED9A476-EE2E-7630-C624-B815895328E5}"/>
          </ac:spMkLst>
        </pc:spChg>
        <pc:spChg chg="mod">
          <ac:chgData name="Carrie Roberts" userId="68357bb78a803ac1" providerId="LiveId" clId="{A50EDA86-18F3-429A-AC30-959365FBE2E8}" dt="2022-10-07T23:10:45.964" v="16086" actId="20577"/>
          <ac:spMkLst>
            <pc:docMk/>
            <pc:sldMk cId="3480512530" sldId="417"/>
            <ac:spMk id="3" creationId="{AFB2D6BE-2315-376C-79E7-825E9E356254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480512530" sldId="417"/>
            <ac:spMk id="4" creationId="{E6E4B9C0-A347-3EEF-6F46-B2028AC35BA7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480512530" sldId="417"/>
            <ac:spMk id="5" creationId="{5C95E34D-0673-EDEA-9861-CCAA00B948A3}"/>
          </ac:spMkLst>
        </pc:spChg>
      </pc:sldChg>
      <pc:sldChg chg="addSp delSp modSp new mod ord modNotesTx">
        <pc:chgData name="Carrie Roberts" userId="68357bb78a803ac1" providerId="LiveId" clId="{A50EDA86-18F3-429A-AC30-959365FBE2E8}" dt="2022-10-07T20:15:33.330" v="15904"/>
        <pc:sldMkLst>
          <pc:docMk/>
          <pc:sldMk cId="784003991" sldId="418"/>
        </pc:sldMkLst>
        <pc:spChg chg="mod">
          <ac:chgData name="Carrie Roberts" userId="68357bb78a803ac1" providerId="LiveId" clId="{A50EDA86-18F3-429A-AC30-959365FBE2E8}" dt="2022-09-13T18:02:59.091" v="2329" actId="20577"/>
          <ac:spMkLst>
            <pc:docMk/>
            <pc:sldMk cId="784003991" sldId="418"/>
            <ac:spMk id="2" creationId="{8254F5EB-AD9D-06D1-743D-A88921C32F53}"/>
          </ac:spMkLst>
        </pc:spChg>
        <pc:spChg chg="mod">
          <ac:chgData name="Carrie Roberts" userId="68357bb78a803ac1" providerId="LiveId" clId="{A50EDA86-18F3-429A-AC30-959365FBE2E8}" dt="2022-09-13T18:48:01.254" v="3070" actId="20577"/>
          <ac:spMkLst>
            <pc:docMk/>
            <pc:sldMk cId="784003991" sldId="418"/>
            <ac:spMk id="3" creationId="{BFE60D0B-0D9B-F640-B12A-6E0B231E2DEB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784003991" sldId="418"/>
            <ac:spMk id="4" creationId="{9C9F059F-CA77-1496-4880-8FA2E4C919B1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784003991" sldId="418"/>
            <ac:spMk id="5" creationId="{FAC5F0CB-1C67-DF6B-FD5E-D96DAD6ED98B}"/>
          </ac:spMkLst>
        </pc:spChg>
        <pc:picChg chg="add mod">
          <ac:chgData name="Carrie Roberts" userId="68357bb78a803ac1" providerId="LiveId" clId="{A50EDA86-18F3-429A-AC30-959365FBE2E8}" dt="2022-10-07T20:09:09.074" v="15901" actId="1076"/>
          <ac:picMkLst>
            <pc:docMk/>
            <pc:sldMk cId="784003991" sldId="418"/>
            <ac:picMk id="8" creationId="{D14FA341-C74B-EEDB-0423-928E96B356E8}"/>
          </ac:picMkLst>
        </pc:picChg>
        <pc:picChg chg="add del mod">
          <ac:chgData name="Carrie Roberts" userId="68357bb78a803ac1" providerId="LiveId" clId="{A50EDA86-18F3-429A-AC30-959365FBE2E8}" dt="2022-10-07T20:08:58.135" v="15898" actId="478"/>
          <ac:picMkLst>
            <pc:docMk/>
            <pc:sldMk cId="784003991" sldId="418"/>
            <ac:picMk id="10" creationId="{9376E238-D08C-4159-CC64-621338E7D2D4}"/>
          </ac:picMkLst>
        </pc:picChg>
      </pc:sldChg>
      <pc:sldChg chg="addSp modSp new del mod">
        <pc:chgData name="Carrie Roberts" userId="68357bb78a803ac1" providerId="LiveId" clId="{A50EDA86-18F3-429A-AC30-959365FBE2E8}" dt="2022-09-13T22:48:49.675" v="3344" actId="47"/>
        <pc:sldMkLst>
          <pc:docMk/>
          <pc:sldMk cId="2235274260" sldId="419"/>
        </pc:sldMkLst>
        <pc:picChg chg="add mod">
          <ac:chgData name="Carrie Roberts" userId="68357bb78a803ac1" providerId="LiveId" clId="{A50EDA86-18F3-429A-AC30-959365FBE2E8}" dt="2022-09-13T22:05:32.715" v="3201" actId="1076"/>
          <ac:picMkLst>
            <pc:docMk/>
            <pc:sldMk cId="2235274260" sldId="419"/>
            <ac:picMk id="8" creationId="{983EAB70-2901-0FEF-6E66-981CEA067B43}"/>
          </ac:picMkLst>
        </pc:picChg>
        <pc:picChg chg="add mod">
          <ac:chgData name="Carrie Roberts" userId="68357bb78a803ac1" providerId="LiveId" clId="{A50EDA86-18F3-429A-AC30-959365FBE2E8}" dt="2022-09-13T21:57:30.520" v="3200" actId="1076"/>
          <ac:picMkLst>
            <pc:docMk/>
            <pc:sldMk cId="2235274260" sldId="419"/>
            <ac:picMk id="10" creationId="{D8CC73CB-56BB-62C3-FFC8-FE5E278F507E}"/>
          </ac:picMkLst>
        </pc:picChg>
        <pc:picChg chg="add mod">
          <ac:chgData name="Carrie Roberts" userId="68357bb78a803ac1" providerId="LiveId" clId="{A50EDA86-18F3-429A-AC30-959365FBE2E8}" dt="2022-09-13T22:10:36.451" v="3203" actId="1076"/>
          <ac:picMkLst>
            <pc:docMk/>
            <pc:sldMk cId="2235274260" sldId="419"/>
            <ac:picMk id="12" creationId="{59786B51-A5AF-2B56-1695-C6558805DF0D}"/>
          </ac:picMkLst>
        </pc:picChg>
      </pc:sldChg>
      <pc:sldChg chg="addSp delSp modSp add mod ord">
        <pc:chgData name="Carrie Roberts" userId="68357bb78a803ac1" providerId="LiveId" clId="{A50EDA86-18F3-429A-AC30-959365FBE2E8}" dt="2022-10-07T21:05:36.750" v="15956" actId="1076"/>
        <pc:sldMkLst>
          <pc:docMk/>
          <pc:sldMk cId="1552900566" sldId="420"/>
        </pc:sldMkLst>
        <pc:spChg chg="mod">
          <ac:chgData name="Carrie Roberts" userId="68357bb78a803ac1" providerId="LiveId" clId="{A50EDA86-18F3-429A-AC30-959365FBE2E8}" dt="2022-09-13T22:31:21.791" v="3243" actId="20577"/>
          <ac:spMkLst>
            <pc:docMk/>
            <pc:sldMk cId="1552900566" sldId="420"/>
            <ac:spMk id="2" creationId="{B3D9C581-2D4E-2BC0-0B13-A2316D74459A}"/>
          </ac:spMkLst>
        </pc:spChg>
        <pc:spChg chg="del">
          <ac:chgData name="Carrie Roberts" userId="68357bb78a803ac1" providerId="LiveId" clId="{A50EDA86-18F3-429A-AC30-959365FBE2E8}" dt="2022-10-07T21:05:08.731" v="15949" actId="478"/>
          <ac:spMkLst>
            <pc:docMk/>
            <pc:sldMk cId="1552900566" sldId="420"/>
            <ac:spMk id="3" creationId="{AD39D6A4-8DE7-87CB-7503-B9906C16E967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552900566" sldId="420"/>
            <ac:spMk id="4" creationId="{31226A18-5B25-99B4-DE9A-DF5AF4B1FA2C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552900566" sldId="420"/>
            <ac:spMk id="5" creationId="{04CD47E3-9F68-DD5E-D31B-ABF2C65D345B}"/>
          </ac:spMkLst>
        </pc:spChg>
        <pc:picChg chg="del">
          <ac:chgData name="Carrie Roberts" userId="68357bb78a803ac1" providerId="LiveId" clId="{A50EDA86-18F3-429A-AC30-959365FBE2E8}" dt="2022-09-13T22:11:08.246" v="3206" actId="478"/>
          <ac:picMkLst>
            <pc:docMk/>
            <pc:sldMk cId="1552900566" sldId="420"/>
            <ac:picMk id="8" creationId="{983EAB70-2901-0FEF-6E66-981CEA067B43}"/>
          </ac:picMkLst>
        </pc:picChg>
        <pc:picChg chg="add mod modCrop">
          <ac:chgData name="Carrie Roberts" userId="68357bb78a803ac1" providerId="LiveId" clId="{A50EDA86-18F3-429A-AC30-959365FBE2E8}" dt="2022-10-07T21:05:36.750" v="15956" actId="1076"/>
          <ac:picMkLst>
            <pc:docMk/>
            <pc:sldMk cId="1552900566" sldId="420"/>
            <ac:picMk id="9" creationId="{E30542EB-1A59-2601-6EEF-27E52439365E}"/>
          </ac:picMkLst>
        </pc:picChg>
        <pc:picChg chg="del">
          <ac:chgData name="Carrie Roberts" userId="68357bb78a803ac1" providerId="LiveId" clId="{A50EDA86-18F3-429A-AC30-959365FBE2E8}" dt="2022-09-13T22:11:06.246" v="3205" actId="478"/>
          <ac:picMkLst>
            <pc:docMk/>
            <pc:sldMk cId="1552900566" sldId="420"/>
            <ac:picMk id="10" creationId="{D8CC73CB-56BB-62C3-FFC8-FE5E278F507E}"/>
          </ac:picMkLst>
        </pc:picChg>
        <pc:picChg chg="del mod">
          <ac:chgData name="Carrie Roberts" userId="68357bb78a803ac1" providerId="LiveId" clId="{A50EDA86-18F3-429A-AC30-959365FBE2E8}" dt="2022-09-13T22:39:10.503" v="3246" actId="478"/>
          <ac:picMkLst>
            <pc:docMk/>
            <pc:sldMk cId="1552900566" sldId="420"/>
            <ac:picMk id="12" creationId="{59786B51-A5AF-2B56-1695-C6558805DF0D}"/>
          </ac:picMkLst>
        </pc:picChg>
        <pc:picChg chg="add mod">
          <ac:chgData name="Carrie Roberts" userId="68357bb78a803ac1" providerId="LiveId" clId="{A50EDA86-18F3-429A-AC30-959365FBE2E8}" dt="2022-10-07T21:05:15.820" v="15951" actId="1076"/>
          <ac:picMkLst>
            <pc:docMk/>
            <pc:sldMk cId="1552900566" sldId="420"/>
            <ac:picMk id="13" creationId="{7383D147-CF7D-BA58-EBF6-603FB0D04EBB}"/>
          </ac:picMkLst>
        </pc:picChg>
      </pc:sldChg>
      <pc:sldChg chg="addSp delSp modSp add mod ord">
        <pc:chgData name="Carrie Roberts" userId="68357bb78a803ac1" providerId="LiveId" clId="{A50EDA86-18F3-429A-AC30-959365FBE2E8}" dt="2022-10-07T21:03:05.198" v="15940"/>
        <pc:sldMkLst>
          <pc:docMk/>
          <pc:sldMk cId="221498862" sldId="421"/>
        </pc:sldMkLst>
        <pc:spChg chg="mod">
          <ac:chgData name="Carrie Roberts" userId="68357bb78a803ac1" providerId="LiveId" clId="{A50EDA86-18F3-429A-AC30-959365FBE2E8}" dt="2022-10-07T21:02:42.456" v="15936" actId="1076"/>
          <ac:spMkLst>
            <pc:docMk/>
            <pc:sldMk cId="221498862" sldId="421"/>
            <ac:spMk id="2" creationId="{B3D9C581-2D4E-2BC0-0B13-A2316D74459A}"/>
          </ac:spMkLst>
        </pc:spChg>
        <pc:spChg chg="del mod">
          <ac:chgData name="Carrie Roberts" userId="68357bb78a803ac1" providerId="LiveId" clId="{A50EDA86-18F3-429A-AC30-959365FBE2E8}" dt="2022-10-07T21:00:17.075" v="15921" actId="478"/>
          <ac:spMkLst>
            <pc:docMk/>
            <pc:sldMk cId="221498862" sldId="421"/>
            <ac:spMk id="3" creationId="{AD39D6A4-8DE7-87CB-7503-B9906C16E967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21498862" sldId="421"/>
            <ac:spMk id="4" creationId="{31226A18-5B25-99B4-DE9A-DF5AF4B1FA2C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21498862" sldId="421"/>
            <ac:spMk id="5" creationId="{04CD47E3-9F68-DD5E-D31B-ABF2C65D345B}"/>
          </ac:spMkLst>
        </pc:spChg>
        <pc:picChg chg="add del mod">
          <ac:chgData name="Carrie Roberts" userId="68357bb78a803ac1" providerId="LiveId" clId="{A50EDA86-18F3-429A-AC30-959365FBE2E8}" dt="2022-10-07T21:01:13.495" v="15930" actId="478"/>
          <ac:picMkLst>
            <pc:docMk/>
            <pc:sldMk cId="221498862" sldId="421"/>
            <ac:picMk id="8" creationId="{5DF2B698-F600-DDBB-66B4-2FCFBCB37D64}"/>
          </ac:picMkLst>
        </pc:picChg>
        <pc:picChg chg="del">
          <ac:chgData name="Carrie Roberts" userId="68357bb78a803ac1" providerId="LiveId" clId="{A50EDA86-18F3-429A-AC30-959365FBE2E8}" dt="2022-09-13T22:40:51.008" v="3263" actId="478"/>
          <ac:picMkLst>
            <pc:docMk/>
            <pc:sldMk cId="221498862" sldId="421"/>
            <ac:picMk id="9" creationId="{E30542EB-1A59-2601-6EEF-27E52439365E}"/>
          </ac:picMkLst>
        </pc:picChg>
        <pc:picChg chg="add mod modCrop">
          <ac:chgData name="Carrie Roberts" userId="68357bb78a803ac1" providerId="LiveId" clId="{A50EDA86-18F3-429A-AC30-959365FBE2E8}" dt="2022-10-07T21:02:47.117" v="15937" actId="1076"/>
          <ac:picMkLst>
            <pc:docMk/>
            <pc:sldMk cId="221498862" sldId="421"/>
            <ac:picMk id="9" creationId="{E76B448D-FA68-C708-EDB4-0CBA30457C9A}"/>
          </ac:picMkLst>
        </pc:picChg>
        <pc:picChg chg="add del mod">
          <ac:chgData name="Carrie Roberts" userId="68357bb78a803ac1" providerId="LiveId" clId="{A50EDA86-18F3-429A-AC30-959365FBE2E8}" dt="2022-10-07T21:01:15.127" v="15931" actId="478"/>
          <ac:picMkLst>
            <pc:docMk/>
            <pc:sldMk cId="221498862" sldId="421"/>
            <ac:picMk id="11" creationId="{40C22059-18F5-BBA3-E399-9AEBF2D32718}"/>
          </ac:picMkLst>
        </pc:picChg>
        <pc:picChg chg="add mod">
          <ac:chgData name="Carrie Roberts" userId="68357bb78a803ac1" providerId="LiveId" clId="{A50EDA86-18F3-429A-AC30-959365FBE2E8}" dt="2022-10-07T21:02:55.531" v="15938" actId="1076"/>
          <ac:picMkLst>
            <pc:docMk/>
            <pc:sldMk cId="221498862" sldId="421"/>
            <ac:picMk id="12" creationId="{E042CA25-1D31-727A-F50F-D6806ADF056B}"/>
          </ac:picMkLst>
        </pc:picChg>
        <pc:picChg chg="del">
          <ac:chgData name="Carrie Roberts" userId="68357bb78a803ac1" providerId="LiveId" clId="{A50EDA86-18F3-429A-AC30-959365FBE2E8}" dt="2022-09-13T22:40:49.819" v="3262" actId="478"/>
          <ac:picMkLst>
            <pc:docMk/>
            <pc:sldMk cId="221498862" sldId="421"/>
            <ac:picMk id="13" creationId="{7383D147-CF7D-BA58-EBF6-603FB0D04EBB}"/>
          </ac:picMkLst>
        </pc:picChg>
        <pc:picChg chg="add del mod">
          <ac:chgData name="Carrie Roberts" userId="68357bb78a803ac1" providerId="LiveId" clId="{A50EDA86-18F3-429A-AC30-959365FBE2E8}" dt="2022-10-07T21:01:11.963" v="15929" actId="478"/>
          <ac:picMkLst>
            <pc:docMk/>
            <pc:sldMk cId="221498862" sldId="421"/>
            <ac:picMk id="14" creationId="{EA53703F-C75D-3ED4-00B4-B2CF42A67E04}"/>
          </ac:picMkLst>
        </pc:picChg>
        <pc:picChg chg="add del mod">
          <ac:chgData name="Carrie Roberts" userId="68357bb78a803ac1" providerId="LiveId" clId="{A50EDA86-18F3-429A-AC30-959365FBE2E8}" dt="2022-10-07T20:59:59.991" v="15918" actId="478"/>
          <ac:picMkLst>
            <pc:docMk/>
            <pc:sldMk cId="221498862" sldId="421"/>
            <ac:picMk id="16" creationId="{557E4563-788C-AB3F-17AC-87AC2A6DE160}"/>
          </ac:picMkLst>
        </pc:picChg>
        <pc:picChg chg="add del mod">
          <ac:chgData name="Carrie Roberts" userId="68357bb78a803ac1" providerId="LiveId" clId="{A50EDA86-18F3-429A-AC30-959365FBE2E8}" dt="2022-09-13T22:49:51.720" v="3423" actId="478"/>
          <ac:picMkLst>
            <pc:docMk/>
            <pc:sldMk cId="221498862" sldId="421"/>
            <ac:picMk id="18" creationId="{082D15DF-88B2-C237-FF8E-5106D47D3B2D}"/>
          </ac:picMkLst>
        </pc:picChg>
      </pc:sldChg>
      <pc:sldChg chg="addSp delSp modSp add mod ord">
        <pc:chgData name="Carrie Roberts" userId="68357bb78a803ac1" providerId="LiveId" clId="{A50EDA86-18F3-429A-AC30-959365FBE2E8}" dt="2022-10-07T21:07:18.403" v="15971" actId="1076"/>
        <pc:sldMkLst>
          <pc:docMk/>
          <pc:sldMk cId="346711732" sldId="422"/>
        </pc:sldMkLst>
        <pc:spChg chg="mod">
          <ac:chgData name="Carrie Roberts" userId="68357bb78a803ac1" providerId="LiveId" clId="{A50EDA86-18F3-429A-AC30-959365FBE2E8}" dt="2022-10-07T20:56:41.054" v="15908" actId="1076"/>
          <ac:spMkLst>
            <pc:docMk/>
            <pc:sldMk cId="346711732" sldId="422"/>
            <ac:spMk id="2" creationId="{B3D9C581-2D4E-2BC0-0B13-A2316D74459A}"/>
          </ac:spMkLst>
        </pc:spChg>
        <pc:spChg chg="mod">
          <ac:chgData name="Carrie Roberts" userId="68357bb78a803ac1" providerId="LiveId" clId="{A50EDA86-18F3-429A-AC30-959365FBE2E8}" dt="2022-10-07T20:56:45.952" v="15910" actId="1076"/>
          <ac:spMkLst>
            <pc:docMk/>
            <pc:sldMk cId="346711732" sldId="422"/>
            <ac:spMk id="3" creationId="{AD39D6A4-8DE7-87CB-7503-B9906C16E967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46711732" sldId="422"/>
            <ac:spMk id="4" creationId="{31226A18-5B25-99B4-DE9A-DF5AF4B1FA2C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46711732" sldId="422"/>
            <ac:spMk id="5" creationId="{04CD47E3-9F68-DD5E-D31B-ABF2C65D345B}"/>
          </ac:spMkLst>
        </pc:spChg>
        <pc:picChg chg="add mod">
          <ac:chgData name="Carrie Roberts" userId="68357bb78a803ac1" providerId="LiveId" clId="{A50EDA86-18F3-429A-AC30-959365FBE2E8}" dt="2022-10-07T21:07:18.403" v="15971" actId="1076"/>
          <ac:picMkLst>
            <pc:docMk/>
            <pc:sldMk cId="346711732" sldId="422"/>
            <ac:picMk id="7" creationId="{54EB93C4-BF60-F9BB-37C9-6F4AA82E2E19}"/>
          </ac:picMkLst>
        </pc:picChg>
        <pc:picChg chg="add mod modCrop">
          <ac:chgData name="Carrie Roberts" userId="68357bb78a803ac1" providerId="LiveId" clId="{A50EDA86-18F3-429A-AC30-959365FBE2E8}" dt="2022-10-07T21:07:13.937" v="15970" actId="732"/>
          <ac:picMkLst>
            <pc:docMk/>
            <pc:sldMk cId="346711732" sldId="422"/>
            <ac:picMk id="8" creationId="{04CA26C2-CF6D-BDA4-DF11-8309183BB4F1}"/>
          </ac:picMkLst>
        </pc:picChg>
        <pc:picChg chg="del">
          <ac:chgData name="Carrie Roberts" userId="68357bb78a803ac1" providerId="LiveId" clId="{A50EDA86-18F3-429A-AC30-959365FBE2E8}" dt="2022-09-13T22:48:54.319" v="3346" actId="478"/>
          <ac:picMkLst>
            <pc:docMk/>
            <pc:sldMk cId="346711732" sldId="422"/>
            <ac:picMk id="8" creationId="{5DF2B698-F600-DDBB-66B4-2FCFBCB37D64}"/>
          </ac:picMkLst>
        </pc:picChg>
        <pc:picChg chg="del">
          <ac:chgData name="Carrie Roberts" userId="68357bb78a803ac1" providerId="LiveId" clId="{A50EDA86-18F3-429A-AC30-959365FBE2E8}" dt="2022-09-13T22:48:53.218" v="3345" actId="478"/>
          <ac:picMkLst>
            <pc:docMk/>
            <pc:sldMk cId="346711732" sldId="422"/>
            <ac:picMk id="11" creationId="{40C22059-18F5-BBA3-E399-9AEBF2D32718}"/>
          </ac:picMkLst>
        </pc:picChg>
        <pc:picChg chg="del mod modCrop">
          <ac:chgData name="Carrie Roberts" userId="68357bb78a803ac1" providerId="LiveId" clId="{A50EDA86-18F3-429A-AC30-959365FBE2E8}" dt="2022-10-07T21:06:42.474" v="15962" actId="478"/>
          <ac:picMkLst>
            <pc:docMk/>
            <pc:sldMk cId="346711732" sldId="422"/>
            <ac:picMk id="14" creationId="{EA53703F-C75D-3ED4-00B4-B2CF42A67E04}"/>
          </ac:picMkLst>
        </pc:picChg>
        <pc:picChg chg="del mod modCrop">
          <ac:chgData name="Carrie Roberts" userId="68357bb78a803ac1" providerId="LiveId" clId="{A50EDA86-18F3-429A-AC30-959365FBE2E8}" dt="2022-10-07T21:06:26.986" v="15959" actId="478"/>
          <ac:picMkLst>
            <pc:docMk/>
            <pc:sldMk cId="346711732" sldId="422"/>
            <ac:picMk id="16" creationId="{557E4563-788C-AB3F-17AC-87AC2A6DE160}"/>
          </ac:picMkLst>
        </pc:picChg>
        <pc:picChg chg="del mod">
          <ac:chgData name="Carrie Roberts" userId="68357bb78a803ac1" providerId="LiveId" clId="{A50EDA86-18F3-429A-AC30-959365FBE2E8}" dt="2022-09-13T22:49:49.283" v="3422" actId="478"/>
          <ac:picMkLst>
            <pc:docMk/>
            <pc:sldMk cId="346711732" sldId="422"/>
            <ac:picMk id="18" creationId="{082D15DF-88B2-C237-FF8E-5106D47D3B2D}"/>
          </ac:picMkLst>
        </pc:picChg>
      </pc:sldChg>
      <pc:sldChg chg="addSp delSp modSp add mod ord">
        <pc:chgData name="Carrie Roberts" userId="68357bb78a803ac1" providerId="LiveId" clId="{A50EDA86-18F3-429A-AC30-959365FBE2E8}" dt="2022-10-07T21:09:34.431" v="15987" actId="732"/>
        <pc:sldMkLst>
          <pc:docMk/>
          <pc:sldMk cId="77288261" sldId="423"/>
        </pc:sldMkLst>
        <pc:spChg chg="mod">
          <ac:chgData name="Carrie Roberts" userId="68357bb78a803ac1" providerId="LiveId" clId="{A50EDA86-18F3-429A-AC30-959365FBE2E8}" dt="2022-09-13T22:52:30.826" v="3442" actId="20577"/>
          <ac:spMkLst>
            <pc:docMk/>
            <pc:sldMk cId="77288261" sldId="423"/>
            <ac:spMk id="2" creationId="{327467E3-938C-4A72-1F02-ABEC35B576EF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77288261" sldId="423"/>
            <ac:spMk id="4" creationId="{C1D6D489-1D5B-086C-CAF2-8C3F33A81676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77288261" sldId="423"/>
            <ac:spMk id="5" creationId="{A0A7B82D-B073-9453-F4BE-F8261547F5A5}"/>
          </ac:spMkLst>
        </pc:spChg>
        <pc:spChg chg="del">
          <ac:chgData name="Carrie Roberts" userId="68357bb78a803ac1" providerId="LiveId" clId="{A50EDA86-18F3-429A-AC30-959365FBE2E8}" dt="2022-09-13T22:52:18.120" v="3436" actId="478"/>
          <ac:spMkLst>
            <pc:docMk/>
            <pc:sldMk cId="77288261" sldId="423"/>
            <ac:spMk id="8" creationId="{62033BA7-5418-1160-57DD-9F4483C4EF97}"/>
          </ac:spMkLst>
        </pc:spChg>
        <pc:spChg chg="add del mod">
          <ac:chgData name="Carrie Roberts" userId="68357bb78a803ac1" providerId="LiveId" clId="{A50EDA86-18F3-429A-AC30-959365FBE2E8}" dt="2022-10-07T21:09:07.637" v="15981" actId="478"/>
          <ac:spMkLst>
            <pc:docMk/>
            <pc:sldMk cId="77288261" sldId="423"/>
            <ac:spMk id="9" creationId="{5725EEA1-44E9-E13C-29AE-DEF1112045DD}"/>
          </ac:spMkLst>
        </pc:spChg>
        <pc:picChg chg="add del mod ord">
          <ac:chgData name="Carrie Roberts" userId="68357bb78a803ac1" providerId="LiveId" clId="{A50EDA86-18F3-429A-AC30-959365FBE2E8}" dt="2022-09-13T22:54:20.432" v="3446" actId="22"/>
          <ac:picMkLst>
            <pc:docMk/>
            <pc:sldMk cId="77288261" sldId="423"/>
            <ac:picMk id="11" creationId="{89BF6040-54BC-C5DB-D5C4-4BA3E2E3D099}"/>
          </ac:picMkLst>
        </pc:picChg>
        <pc:picChg chg="add mod modCrop">
          <ac:chgData name="Carrie Roberts" userId="68357bb78a803ac1" providerId="LiveId" clId="{A50EDA86-18F3-429A-AC30-959365FBE2E8}" dt="2022-10-07T21:09:34.431" v="15987" actId="732"/>
          <ac:picMkLst>
            <pc:docMk/>
            <pc:sldMk cId="77288261" sldId="423"/>
            <ac:picMk id="13" creationId="{1CFE2CCD-2672-D4F5-18C4-F1BB8D605D27}"/>
          </ac:picMkLst>
        </pc:picChg>
      </pc:sldChg>
      <pc:sldChg chg="addSp delSp modSp add del mod ord">
        <pc:chgData name="Carrie Roberts" userId="68357bb78a803ac1" providerId="LiveId" clId="{A50EDA86-18F3-429A-AC30-959365FBE2E8}" dt="2022-10-07T21:09:53.553" v="15989" actId="47"/>
        <pc:sldMkLst>
          <pc:docMk/>
          <pc:sldMk cId="1860672317" sldId="424"/>
        </pc:sldMkLst>
        <pc:spChg chg="mod">
          <ac:chgData name="Carrie Roberts" userId="68357bb78a803ac1" providerId="LiveId" clId="{A50EDA86-18F3-429A-AC30-959365FBE2E8}" dt="2022-09-13T22:56:38.216" v="3464" actId="313"/>
          <ac:spMkLst>
            <pc:docMk/>
            <pc:sldMk cId="1860672317" sldId="424"/>
            <ac:spMk id="2" creationId="{327467E3-938C-4A72-1F02-ABEC35B576EF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860672317" sldId="424"/>
            <ac:spMk id="4" creationId="{C1D6D489-1D5B-086C-CAF2-8C3F33A81676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860672317" sldId="424"/>
            <ac:spMk id="5" creationId="{A0A7B82D-B073-9453-F4BE-F8261547F5A5}"/>
          </ac:spMkLst>
        </pc:spChg>
        <pc:spChg chg="del">
          <ac:chgData name="Carrie Roberts" userId="68357bb78a803ac1" providerId="LiveId" clId="{A50EDA86-18F3-429A-AC30-959365FBE2E8}" dt="2022-10-07T21:09:48.459" v="15988" actId="478"/>
          <ac:spMkLst>
            <pc:docMk/>
            <pc:sldMk cId="1860672317" sldId="424"/>
            <ac:spMk id="9" creationId="{5725EEA1-44E9-E13C-29AE-DEF1112045DD}"/>
          </ac:spMkLst>
        </pc:spChg>
        <pc:picChg chg="add mod">
          <ac:chgData name="Carrie Roberts" userId="68357bb78a803ac1" providerId="LiveId" clId="{A50EDA86-18F3-429A-AC30-959365FBE2E8}" dt="2022-09-30T03:35:43.959" v="14247" actId="108"/>
          <ac:picMkLst>
            <pc:docMk/>
            <pc:sldMk cId="1860672317" sldId="424"/>
            <ac:picMk id="8" creationId="{4A96D5CF-E0B8-B0FD-B043-F2E2470B9BD3}"/>
          </ac:picMkLst>
        </pc:picChg>
        <pc:picChg chg="del">
          <ac:chgData name="Carrie Roberts" userId="68357bb78a803ac1" providerId="LiveId" clId="{A50EDA86-18F3-429A-AC30-959365FBE2E8}" dt="2022-09-13T22:56:15.201" v="3460" actId="478"/>
          <ac:picMkLst>
            <pc:docMk/>
            <pc:sldMk cId="1860672317" sldId="424"/>
            <ac:picMk id="13" creationId="{1CFE2CCD-2672-D4F5-18C4-F1BB8D605D27}"/>
          </ac:picMkLst>
        </pc:picChg>
      </pc:sldChg>
      <pc:sldChg chg="addSp delSp modSp add mod ord">
        <pc:chgData name="Carrie Roberts" userId="68357bb78a803ac1" providerId="LiveId" clId="{A50EDA86-18F3-429A-AC30-959365FBE2E8}" dt="2022-10-07T21:11:20.130" v="15996" actId="1076"/>
        <pc:sldMkLst>
          <pc:docMk/>
          <pc:sldMk cId="984856555" sldId="425"/>
        </pc:sldMkLst>
        <pc:spChg chg="mod">
          <ac:chgData name="Carrie Roberts" userId="68357bb78a803ac1" providerId="LiveId" clId="{A50EDA86-18F3-429A-AC30-959365FBE2E8}" dt="2022-09-13T23:01:09.603" v="3529" actId="20577"/>
          <ac:spMkLst>
            <pc:docMk/>
            <pc:sldMk cId="984856555" sldId="425"/>
            <ac:spMk id="2" creationId="{327467E3-938C-4A72-1F02-ABEC35B576EF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984856555" sldId="425"/>
            <ac:spMk id="4" creationId="{C1D6D489-1D5B-086C-CAF2-8C3F33A81676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984856555" sldId="425"/>
            <ac:spMk id="5" creationId="{A0A7B82D-B073-9453-F4BE-F8261547F5A5}"/>
          </ac:spMkLst>
        </pc:spChg>
        <pc:spChg chg="mod">
          <ac:chgData name="Carrie Roberts" userId="68357bb78a803ac1" providerId="LiveId" clId="{A50EDA86-18F3-429A-AC30-959365FBE2E8}" dt="2022-09-13T23:01:14.246" v="3530" actId="6549"/>
          <ac:spMkLst>
            <pc:docMk/>
            <pc:sldMk cId="984856555" sldId="425"/>
            <ac:spMk id="7" creationId="{EF7A2D83-DB6D-3DA7-7C65-81960715508B}"/>
          </ac:spMkLst>
        </pc:spChg>
        <pc:picChg chg="add mod">
          <ac:chgData name="Carrie Roberts" userId="68357bb78a803ac1" providerId="LiveId" clId="{A50EDA86-18F3-429A-AC30-959365FBE2E8}" dt="2022-10-07T21:11:20.130" v="15996" actId="1076"/>
          <ac:picMkLst>
            <pc:docMk/>
            <pc:sldMk cId="984856555" sldId="425"/>
            <ac:picMk id="8" creationId="{D7AB6C6E-C515-1BC8-98EB-E98E935D3FA6}"/>
          </ac:picMkLst>
        </pc:picChg>
        <pc:picChg chg="add del">
          <ac:chgData name="Carrie Roberts" userId="68357bb78a803ac1" providerId="LiveId" clId="{A50EDA86-18F3-429A-AC30-959365FBE2E8}" dt="2022-09-13T23:03:49.803" v="3533" actId="22"/>
          <ac:picMkLst>
            <pc:docMk/>
            <pc:sldMk cId="984856555" sldId="425"/>
            <ac:picMk id="10" creationId="{9EBE4DA0-B89F-F770-83E4-14BAF6A24E71}"/>
          </ac:picMkLst>
        </pc:picChg>
      </pc:sldChg>
      <pc:sldChg chg="addSp delSp modSp add del mod ord">
        <pc:chgData name="Carrie Roberts" userId="68357bb78a803ac1" providerId="LiveId" clId="{A50EDA86-18F3-429A-AC30-959365FBE2E8}" dt="2022-10-07T21:11:03.034" v="15995" actId="47"/>
        <pc:sldMkLst>
          <pc:docMk/>
          <pc:sldMk cId="3067347480" sldId="426"/>
        </pc:sldMkLst>
        <pc:spChg chg="mod">
          <ac:chgData name="Carrie Roberts" userId="68357bb78a803ac1" providerId="LiveId" clId="{A50EDA86-18F3-429A-AC30-959365FBE2E8}" dt="2022-09-13T23:04:05.384" v="3548" actId="20577"/>
          <ac:spMkLst>
            <pc:docMk/>
            <pc:sldMk cId="3067347480" sldId="426"/>
            <ac:spMk id="2" creationId="{327467E3-938C-4A72-1F02-ABEC35B576EF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067347480" sldId="426"/>
            <ac:spMk id="4" creationId="{C1D6D489-1D5B-086C-CAF2-8C3F33A81676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067347480" sldId="426"/>
            <ac:spMk id="5" creationId="{A0A7B82D-B073-9453-F4BE-F8261547F5A5}"/>
          </ac:spMkLst>
        </pc:spChg>
        <pc:picChg chg="del mod">
          <ac:chgData name="Carrie Roberts" userId="68357bb78a803ac1" providerId="LiveId" clId="{A50EDA86-18F3-429A-AC30-959365FBE2E8}" dt="2022-09-13T23:04:11.858" v="3550" actId="478"/>
          <ac:picMkLst>
            <pc:docMk/>
            <pc:sldMk cId="3067347480" sldId="426"/>
            <ac:picMk id="8" creationId="{D7AB6C6E-C515-1BC8-98EB-E98E935D3FA6}"/>
          </ac:picMkLst>
        </pc:picChg>
        <pc:picChg chg="add del mod">
          <ac:chgData name="Carrie Roberts" userId="68357bb78a803ac1" providerId="LiveId" clId="{A50EDA86-18F3-429A-AC30-959365FBE2E8}" dt="2022-09-13T23:05:37.348" v="3555" actId="478"/>
          <ac:picMkLst>
            <pc:docMk/>
            <pc:sldMk cId="3067347480" sldId="426"/>
            <ac:picMk id="9" creationId="{36090D1C-0377-B459-1485-44ABAF5FB6C8}"/>
          </ac:picMkLst>
        </pc:picChg>
        <pc:picChg chg="add mod">
          <ac:chgData name="Carrie Roberts" userId="68357bb78a803ac1" providerId="LiveId" clId="{A50EDA86-18F3-429A-AC30-959365FBE2E8}" dt="2022-09-30T03:35:48.148" v="14249" actId="108"/>
          <ac:picMkLst>
            <pc:docMk/>
            <pc:sldMk cId="3067347480" sldId="426"/>
            <ac:picMk id="11" creationId="{373A82DC-F5E6-2822-D9E5-8EFE7A1BD444}"/>
          </ac:picMkLst>
        </pc:picChg>
      </pc:sldChg>
      <pc:sldChg chg="addSp modSp new del mod ord">
        <pc:chgData name="Carrie Roberts" userId="68357bb78a803ac1" providerId="LiveId" clId="{A50EDA86-18F3-429A-AC30-959365FBE2E8}" dt="2022-09-26T23:26:19.357" v="9071" actId="2696"/>
        <pc:sldMkLst>
          <pc:docMk/>
          <pc:sldMk cId="246444441" sldId="427"/>
        </pc:sldMkLst>
        <pc:spChg chg="mod">
          <ac:chgData name="Carrie Roberts" userId="68357bb78a803ac1" providerId="LiveId" clId="{A50EDA86-18F3-429A-AC30-959365FBE2E8}" dt="2022-09-13T23:17:50.596" v="3700" actId="20577"/>
          <ac:spMkLst>
            <pc:docMk/>
            <pc:sldMk cId="246444441" sldId="427"/>
            <ac:spMk id="2" creationId="{520CF1C9-CDB0-C659-AA78-F9B947587848}"/>
          </ac:spMkLst>
        </pc:spChg>
        <pc:spChg chg="mod">
          <ac:chgData name="Carrie Roberts" userId="68357bb78a803ac1" providerId="LiveId" clId="{A50EDA86-18F3-429A-AC30-959365FBE2E8}" dt="2022-09-13T23:30:47.439" v="3941" actId="20577"/>
          <ac:spMkLst>
            <pc:docMk/>
            <pc:sldMk cId="246444441" sldId="427"/>
            <ac:spMk id="3" creationId="{24C03311-5968-B2DD-41A5-E4353EB3B151}"/>
          </ac:spMkLst>
        </pc:spChg>
        <pc:picChg chg="add mod">
          <ac:chgData name="Carrie Roberts" userId="68357bb78a803ac1" providerId="LiveId" clId="{A50EDA86-18F3-429A-AC30-959365FBE2E8}" dt="2022-09-13T23:33:23.630" v="3943" actId="1076"/>
          <ac:picMkLst>
            <pc:docMk/>
            <pc:sldMk cId="246444441" sldId="427"/>
            <ac:picMk id="8" creationId="{088A9180-9E84-9FBE-C468-FE30CBFE8ECD}"/>
          </ac:picMkLst>
        </pc:picChg>
        <pc:picChg chg="add mod">
          <ac:chgData name="Carrie Roberts" userId="68357bb78a803ac1" providerId="LiveId" clId="{A50EDA86-18F3-429A-AC30-959365FBE2E8}" dt="2022-09-13T23:34:10.352" v="3945" actId="1076"/>
          <ac:picMkLst>
            <pc:docMk/>
            <pc:sldMk cId="246444441" sldId="427"/>
            <ac:picMk id="10" creationId="{7D88BF98-CC32-89B7-EC76-7084CC771961}"/>
          </ac:picMkLst>
        </pc:picChg>
      </pc:sldChg>
      <pc:sldChg chg="delSp modSp add mod">
        <pc:chgData name="Carrie Roberts" userId="68357bb78a803ac1" providerId="LiveId" clId="{A50EDA86-18F3-429A-AC30-959365FBE2E8}" dt="2022-10-03T22:57:24.910" v="14992"/>
        <pc:sldMkLst>
          <pc:docMk/>
          <pc:sldMk cId="1451753775" sldId="427"/>
        </pc:sldMkLst>
        <pc:spChg chg="mod">
          <ac:chgData name="Carrie Roberts" userId="68357bb78a803ac1" providerId="LiveId" clId="{A50EDA86-18F3-429A-AC30-959365FBE2E8}" dt="2022-09-30T03:33:26.409" v="14212" actId="1035"/>
          <ac:spMkLst>
            <pc:docMk/>
            <pc:sldMk cId="1451753775" sldId="427"/>
            <ac:spMk id="3" creationId="{24C03311-5968-B2DD-41A5-E4353EB3B151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451753775" sldId="427"/>
            <ac:spMk id="4" creationId="{925BFE96-7D07-313C-3908-44E129912E85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451753775" sldId="427"/>
            <ac:spMk id="5" creationId="{ADC2CA37-2B52-D38E-EEB7-32C107FC164C}"/>
          </ac:spMkLst>
        </pc:spChg>
        <pc:picChg chg="del mod">
          <ac:chgData name="Carrie Roberts" userId="68357bb78a803ac1" providerId="LiveId" clId="{A50EDA86-18F3-429A-AC30-959365FBE2E8}" dt="2022-09-30T03:32:59.787" v="14184" actId="478"/>
          <ac:picMkLst>
            <pc:docMk/>
            <pc:sldMk cId="1451753775" sldId="427"/>
            <ac:picMk id="8" creationId="{088A9180-9E84-9FBE-C468-FE30CBFE8ECD}"/>
          </ac:picMkLst>
        </pc:picChg>
        <pc:picChg chg="mod modCrop">
          <ac:chgData name="Carrie Roberts" userId="68357bb78a803ac1" providerId="LiveId" clId="{A50EDA86-18F3-429A-AC30-959365FBE2E8}" dt="2022-09-30T03:34:00.370" v="14215" actId="108"/>
          <ac:picMkLst>
            <pc:docMk/>
            <pc:sldMk cId="1451753775" sldId="427"/>
            <ac:picMk id="10" creationId="{7D88BF98-CC32-89B7-EC76-7084CC771961}"/>
          </ac:picMkLst>
        </pc:picChg>
      </pc:sldChg>
      <pc:sldChg chg="new del">
        <pc:chgData name="Carrie Roberts" userId="68357bb78a803ac1" providerId="LiveId" clId="{A50EDA86-18F3-429A-AC30-959365FBE2E8}" dt="2022-09-13T23:17:32.232" v="3681" actId="680"/>
        <pc:sldMkLst>
          <pc:docMk/>
          <pc:sldMk cId="2091658951" sldId="427"/>
        </pc:sldMkLst>
      </pc:sldChg>
      <pc:sldChg chg="addSp delSp modSp add mod ord">
        <pc:chgData name="Carrie Roberts" userId="68357bb78a803ac1" providerId="LiveId" clId="{A50EDA86-18F3-429A-AC30-959365FBE2E8}" dt="2022-10-07T21:08:04.869" v="15973" actId="20577"/>
        <pc:sldMkLst>
          <pc:docMk/>
          <pc:sldMk cId="4223181853" sldId="428"/>
        </pc:sldMkLst>
        <pc:spChg chg="mod">
          <ac:chgData name="Carrie Roberts" userId="68357bb78a803ac1" providerId="LiveId" clId="{A50EDA86-18F3-429A-AC30-959365FBE2E8}" dt="2022-09-13T23:19:51.307" v="3715" actId="20577"/>
          <ac:spMkLst>
            <pc:docMk/>
            <pc:sldMk cId="4223181853" sldId="428"/>
            <ac:spMk id="2" creationId="{327467E3-938C-4A72-1F02-ABEC35B576EF}"/>
          </ac:spMkLst>
        </pc:spChg>
        <pc:spChg chg="mod">
          <ac:chgData name="Carrie Roberts" userId="68357bb78a803ac1" providerId="LiveId" clId="{A50EDA86-18F3-429A-AC30-959365FBE2E8}" dt="2022-10-07T21:08:04.869" v="15973" actId="20577"/>
          <ac:spMkLst>
            <pc:docMk/>
            <pc:sldMk cId="4223181853" sldId="428"/>
            <ac:spMk id="3" creationId="{B0483A59-99E0-B63C-4F37-8B8CDD6AC8CA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4223181853" sldId="428"/>
            <ac:spMk id="4" creationId="{C1D6D489-1D5B-086C-CAF2-8C3F33A81676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4223181853" sldId="428"/>
            <ac:spMk id="5" creationId="{A0A7B82D-B073-9453-F4BE-F8261547F5A5}"/>
          </ac:spMkLst>
        </pc:spChg>
        <pc:picChg chg="add mod">
          <ac:chgData name="Carrie Roberts" userId="68357bb78a803ac1" providerId="LiveId" clId="{A50EDA86-18F3-429A-AC30-959365FBE2E8}" dt="2022-09-30T03:35:37.076" v="14245" actId="108"/>
          <ac:picMkLst>
            <pc:docMk/>
            <pc:sldMk cId="4223181853" sldId="428"/>
            <ac:picMk id="8" creationId="{E8982C39-F984-886D-58E7-A062CA099926}"/>
          </ac:picMkLst>
        </pc:picChg>
        <pc:picChg chg="del">
          <ac:chgData name="Carrie Roberts" userId="68357bb78a803ac1" providerId="LiveId" clId="{A50EDA86-18F3-429A-AC30-959365FBE2E8}" dt="2022-09-13T23:19:41.204" v="3704" actId="478"/>
          <ac:picMkLst>
            <pc:docMk/>
            <pc:sldMk cId="4223181853" sldId="428"/>
            <ac:picMk id="11" creationId="{8C5FDE20-6157-247A-8E45-A261536B464F}"/>
          </ac:picMkLst>
        </pc:picChg>
      </pc:sldChg>
      <pc:sldChg chg="delSp modSp add del mod ord">
        <pc:chgData name="Carrie Roberts" userId="68357bb78a803ac1" providerId="LiveId" clId="{A50EDA86-18F3-429A-AC30-959365FBE2E8}" dt="2022-10-07T20:09:26.707" v="15902" actId="47"/>
        <pc:sldMkLst>
          <pc:docMk/>
          <pc:sldMk cId="3581995586" sldId="429"/>
        </pc:sldMkLst>
        <pc:spChg chg="mod">
          <ac:chgData name="Carrie Roberts" userId="68357bb78a803ac1" providerId="LiveId" clId="{A50EDA86-18F3-429A-AC30-959365FBE2E8}" dt="2022-09-13T23:22:18.829" v="3781" actId="6549"/>
          <ac:spMkLst>
            <pc:docMk/>
            <pc:sldMk cId="3581995586" sldId="429"/>
            <ac:spMk id="2" creationId="{8254F5EB-AD9D-06D1-743D-A88921C32F53}"/>
          </ac:spMkLst>
        </pc:spChg>
        <pc:spChg chg="mod">
          <ac:chgData name="Carrie Roberts" userId="68357bb78a803ac1" providerId="LiveId" clId="{A50EDA86-18F3-429A-AC30-959365FBE2E8}" dt="2022-09-13T23:22:07.599" v="3771" actId="20577"/>
          <ac:spMkLst>
            <pc:docMk/>
            <pc:sldMk cId="3581995586" sldId="429"/>
            <ac:spMk id="3" creationId="{BFE60D0B-0D9B-F640-B12A-6E0B231E2DEB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581995586" sldId="429"/>
            <ac:spMk id="4" creationId="{9C9F059F-CA77-1496-4880-8FA2E4C919B1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581995586" sldId="429"/>
            <ac:spMk id="5" creationId="{FAC5F0CB-1C67-DF6B-FD5E-D96DAD6ED98B}"/>
          </ac:spMkLst>
        </pc:spChg>
        <pc:picChg chg="del">
          <ac:chgData name="Carrie Roberts" userId="68357bb78a803ac1" providerId="LiveId" clId="{A50EDA86-18F3-429A-AC30-959365FBE2E8}" dt="2022-09-13T23:22:00.457" v="3769" actId="478"/>
          <ac:picMkLst>
            <pc:docMk/>
            <pc:sldMk cId="3581995586" sldId="429"/>
            <ac:picMk id="8" creationId="{D14FA341-C74B-EEDB-0423-928E96B356E8}"/>
          </ac:picMkLst>
        </pc:picChg>
        <pc:picChg chg="del">
          <ac:chgData name="Carrie Roberts" userId="68357bb78a803ac1" providerId="LiveId" clId="{A50EDA86-18F3-429A-AC30-959365FBE2E8}" dt="2022-09-13T23:22:01.950" v="3770" actId="478"/>
          <ac:picMkLst>
            <pc:docMk/>
            <pc:sldMk cId="3581995586" sldId="429"/>
            <ac:picMk id="10" creationId="{9376E238-D08C-4159-CC64-621338E7D2D4}"/>
          </ac:picMkLst>
        </pc:picChg>
      </pc:sldChg>
      <pc:sldChg chg="addSp delSp modSp new mod ord">
        <pc:chgData name="Carrie Roberts" userId="68357bb78a803ac1" providerId="LiveId" clId="{A50EDA86-18F3-429A-AC30-959365FBE2E8}" dt="2022-10-03T22:57:24.910" v="14992"/>
        <pc:sldMkLst>
          <pc:docMk/>
          <pc:sldMk cId="738203036" sldId="430"/>
        </pc:sldMkLst>
        <pc:spChg chg="mod">
          <ac:chgData name="Carrie Roberts" userId="68357bb78a803ac1" providerId="LiveId" clId="{A50EDA86-18F3-429A-AC30-959365FBE2E8}" dt="2022-09-13T23:37:31.765" v="3966" actId="20577"/>
          <ac:spMkLst>
            <pc:docMk/>
            <pc:sldMk cId="738203036" sldId="430"/>
            <ac:spMk id="2" creationId="{1F0B0FB0-FEC8-4AFB-E817-54B9A5039C47}"/>
          </ac:spMkLst>
        </pc:spChg>
        <pc:spChg chg="del">
          <ac:chgData name="Carrie Roberts" userId="68357bb78a803ac1" providerId="LiveId" clId="{A50EDA86-18F3-429A-AC30-959365FBE2E8}" dt="2022-09-13T23:36:12.283" v="3947" actId="22"/>
          <ac:spMkLst>
            <pc:docMk/>
            <pc:sldMk cId="738203036" sldId="430"/>
            <ac:spMk id="3" creationId="{FB2E85DF-DC4A-92DF-F710-175D5D3B5709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738203036" sldId="430"/>
            <ac:spMk id="4" creationId="{F8496179-C125-FF93-A24F-77F6B6A9B804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738203036" sldId="430"/>
            <ac:spMk id="5" creationId="{5CF7C2EE-A9AC-73FE-8DD6-EC4994E03638}"/>
          </ac:spMkLst>
        </pc:spChg>
        <pc:picChg chg="add mod ord">
          <ac:chgData name="Carrie Roberts" userId="68357bb78a803ac1" providerId="LiveId" clId="{A50EDA86-18F3-429A-AC30-959365FBE2E8}" dt="2022-09-30T03:34:06.499" v="14216" actId="108"/>
          <ac:picMkLst>
            <pc:docMk/>
            <pc:sldMk cId="738203036" sldId="430"/>
            <ac:picMk id="8" creationId="{B7ADC265-7156-72D1-F12E-089243188092}"/>
          </ac:picMkLst>
        </pc:picChg>
        <pc:picChg chg="add mod">
          <ac:chgData name="Carrie Roberts" userId="68357bb78a803ac1" providerId="LiveId" clId="{A50EDA86-18F3-429A-AC30-959365FBE2E8}" dt="2022-09-30T03:34:07.360" v="14217" actId="108"/>
          <ac:picMkLst>
            <pc:docMk/>
            <pc:sldMk cId="738203036" sldId="430"/>
            <ac:picMk id="10" creationId="{9C5EF51D-5977-DF92-0EB0-818E26B238FA}"/>
          </ac:picMkLst>
        </pc:picChg>
      </pc:sldChg>
      <pc:sldChg chg="addSp delSp modSp add del mod ord">
        <pc:chgData name="Carrie Roberts" userId="68357bb78a803ac1" providerId="LiveId" clId="{A50EDA86-18F3-429A-AC30-959365FBE2E8}" dt="2022-09-26T23:26:49.137" v="9073" actId="2696"/>
        <pc:sldMkLst>
          <pc:docMk/>
          <pc:sldMk cId="2925809015" sldId="431"/>
        </pc:sldMkLst>
        <pc:spChg chg="mod">
          <ac:chgData name="Carrie Roberts" userId="68357bb78a803ac1" providerId="LiveId" clId="{A50EDA86-18F3-429A-AC30-959365FBE2E8}" dt="2022-09-13T23:38:24.081" v="3973" actId="20577"/>
          <ac:spMkLst>
            <pc:docMk/>
            <pc:sldMk cId="2925809015" sldId="431"/>
            <ac:spMk id="2" creationId="{1F0B0FB0-FEC8-4AFB-E817-54B9A5039C47}"/>
          </ac:spMkLst>
        </pc:spChg>
        <pc:spChg chg="add mod">
          <ac:chgData name="Carrie Roberts" userId="68357bb78a803ac1" providerId="LiveId" clId="{A50EDA86-18F3-429A-AC30-959365FBE2E8}" dt="2022-09-13T23:39:18.476" v="3998" actId="20577"/>
          <ac:spMkLst>
            <pc:docMk/>
            <pc:sldMk cId="2925809015" sldId="431"/>
            <ac:spMk id="7" creationId="{96D42FD6-E941-F36E-D5F3-F735546A086C}"/>
          </ac:spMkLst>
        </pc:spChg>
        <pc:picChg chg="del">
          <ac:chgData name="Carrie Roberts" userId="68357bb78a803ac1" providerId="LiveId" clId="{A50EDA86-18F3-429A-AC30-959365FBE2E8}" dt="2022-09-13T23:38:26.544" v="3974" actId="478"/>
          <ac:picMkLst>
            <pc:docMk/>
            <pc:sldMk cId="2925809015" sldId="431"/>
            <ac:picMk id="8" creationId="{B7ADC265-7156-72D1-F12E-089243188092}"/>
          </ac:picMkLst>
        </pc:picChg>
        <pc:picChg chg="del">
          <ac:chgData name="Carrie Roberts" userId="68357bb78a803ac1" providerId="LiveId" clId="{A50EDA86-18F3-429A-AC30-959365FBE2E8}" dt="2022-09-13T23:38:30.704" v="3975" actId="478"/>
          <ac:picMkLst>
            <pc:docMk/>
            <pc:sldMk cId="2925809015" sldId="431"/>
            <ac:picMk id="10" creationId="{9C5EF51D-5977-DF92-0EB0-818E26B238FA}"/>
          </ac:picMkLst>
        </pc:picChg>
        <pc:picChg chg="add mod">
          <ac:chgData name="Carrie Roberts" userId="68357bb78a803ac1" providerId="LiveId" clId="{A50EDA86-18F3-429A-AC30-959365FBE2E8}" dt="2022-09-13T23:39:07.478" v="3977" actId="1076"/>
          <ac:picMkLst>
            <pc:docMk/>
            <pc:sldMk cId="2925809015" sldId="431"/>
            <ac:picMk id="11" creationId="{67A52FDB-3C9D-B685-6E43-332C2945D482}"/>
          </ac:picMkLst>
        </pc:picChg>
      </pc:sldChg>
      <pc:sldChg chg="modSp add mod ord">
        <pc:chgData name="Carrie Roberts" userId="68357bb78a803ac1" providerId="LiveId" clId="{A50EDA86-18F3-429A-AC30-959365FBE2E8}" dt="2022-10-03T22:57:24.910" v="14992"/>
        <pc:sldMkLst>
          <pc:docMk/>
          <pc:sldMk cId="4289056818" sldId="431"/>
        </pc:sldMkLst>
        <pc:spChg chg="mod">
          <ac:chgData name="Carrie Roberts" userId="68357bb78a803ac1" providerId="LiveId" clId="{A50EDA86-18F3-429A-AC30-959365FBE2E8}" dt="2022-09-29T00:00:08.632" v="11867" actId="20577"/>
          <ac:spMkLst>
            <pc:docMk/>
            <pc:sldMk cId="4289056818" sldId="431"/>
            <ac:spMk id="2" creationId="{1F0B0FB0-FEC8-4AFB-E817-54B9A5039C47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4289056818" sldId="431"/>
            <ac:spMk id="4" creationId="{F8496179-C125-FF93-A24F-77F6B6A9B804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4289056818" sldId="431"/>
            <ac:spMk id="5" creationId="{5CF7C2EE-A9AC-73FE-8DD6-EC4994E03638}"/>
          </ac:spMkLst>
        </pc:spChg>
        <pc:spChg chg="mod">
          <ac:chgData name="Carrie Roberts" userId="68357bb78a803ac1" providerId="LiveId" clId="{A50EDA86-18F3-429A-AC30-959365FBE2E8}" dt="2022-09-28T23:59:29.910" v="11851" actId="20577"/>
          <ac:spMkLst>
            <pc:docMk/>
            <pc:sldMk cId="4289056818" sldId="431"/>
            <ac:spMk id="7" creationId="{96D42FD6-E941-F36E-D5F3-F735546A086C}"/>
          </ac:spMkLst>
        </pc:spChg>
        <pc:picChg chg="mod">
          <ac:chgData name="Carrie Roberts" userId="68357bb78a803ac1" providerId="LiveId" clId="{A50EDA86-18F3-429A-AC30-959365FBE2E8}" dt="2022-09-30T03:34:19.038" v="14222" actId="108"/>
          <ac:picMkLst>
            <pc:docMk/>
            <pc:sldMk cId="4289056818" sldId="431"/>
            <ac:picMk id="11" creationId="{67A52FDB-3C9D-B685-6E43-332C2945D482}"/>
          </ac:picMkLst>
        </pc:picChg>
      </pc:sldChg>
      <pc:sldChg chg="addSp modSp new mod ord modNotesTx">
        <pc:chgData name="Carrie Roberts" userId="68357bb78a803ac1" providerId="LiveId" clId="{A50EDA86-18F3-429A-AC30-959365FBE2E8}" dt="2022-10-03T22:57:24.910" v="14992"/>
        <pc:sldMkLst>
          <pc:docMk/>
          <pc:sldMk cId="1053358059" sldId="432"/>
        </pc:sldMkLst>
        <pc:spChg chg="mod">
          <ac:chgData name="Carrie Roberts" userId="68357bb78a803ac1" providerId="LiveId" clId="{A50EDA86-18F3-429A-AC30-959365FBE2E8}" dt="2022-09-30T03:29:07.163" v="14121" actId="1035"/>
          <ac:spMkLst>
            <pc:docMk/>
            <pc:sldMk cId="1053358059" sldId="432"/>
            <ac:spMk id="2" creationId="{FE9F54E2-249B-C736-F886-A718F3725F68}"/>
          </ac:spMkLst>
        </pc:spChg>
        <pc:spChg chg="mod">
          <ac:chgData name="Carrie Roberts" userId="68357bb78a803ac1" providerId="LiveId" clId="{A50EDA86-18F3-429A-AC30-959365FBE2E8}" dt="2022-09-30T03:30:05.779" v="14132" actId="1076"/>
          <ac:spMkLst>
            <pc:docMk/>
            <pc:sldMk cId="1053358059" sldId="432"/>
            <ac:spMk id="3" creationId="{944BD51B-D688-C86E-7CAD-7E80FF89B919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053358059" sldId="432"/>
            <ac:spMk id="4" creationId="{B1D5487D-4BD6-8EDB-3011-A378015EABB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053358059" sldId="432"/>
            <ac:spMk id="5" creationId="{255533B4-0C3F-9930-DCC7-04792E264448}"/>
          </ac:spMkLst>
        </pc:spChg>
        <pc:picChg chg="add mod modCrop">
          <ac:chgData name="Carrie Roberts" userId="68357bb78a803ac1" providerId="LiveId" clId="{A50EDA86-18F3-429A-AC30-959365FBE2E8}" dt="2022-09-30T03:29:50.832" v="14129" actId="1076"/>
          <ac:picMkLst>
            <pc:docMk/>
            <pc:sldMk cId="1053358059" sldId="432"/>
            <ac:picMk id="8" creationId="{FDCDED60-B6B5-EEAE-6344-DFCDC7C0A579}"/>
          </ac:picMkLst>
        </pc:picChg>
        <pc:picChg chg="add mod modCrop">
          <ac:chgData name="Carrie Roberts" userId="68357bb78a803ac1" providerId="LiveId" clId="{A50EDA86-18F3-429A-AC30-959365FBE2E8}" dt="2022-09-30T03:29:54.885" v="14130" actId="1076"/>
          <ac:picMkLst>
            <pc:docMk/>
            <pc:sldMk cId="1053358059" sldId="432"/>
            <ac:picMk id="10" creationId="{21602C8C-810F-C171-3411-97EC6A1AE474}"/>
          </ac:picMkLst>
        </pc:picChg>
      </pc:sldChg>
      <pc:sldChg chg="addSp delSp modSp add mod ord">
        <pc:chgData name="Carrie Roberts" userId="68357bb78a803ac1" providerId="LiveId" clId="{A50EDA86-18F3-429A-AC30-959365FBE2E8}" dt="2022-10-03T22:57:24.910" v="14992"/>
        <pc:sldMkLst>
          <pc:docMk/>
          <pc:sldMk cId="3769798745" sldId="433"/>
        </pc:sldMkLst>
        <pc:spChg chg="mod">
          <ac:chgData name="Carrie Roberts" userId="68357bb78a803ac1" providerId="LiveId" clId="{A50EDA86-18F3-429A-AC30-959365FBE2E8}" dt="2022-09-14T00:23:32.047" v="4221" actId="20577"/>
          <ac:spMkLst>
            <pc:docMk/>
            <pc:sldMk cId="3769798745" sldId="433"/>
            <ac:spMk id="2" creationId="{FE9F54E2-249B-C736-F886-A718F3725F68}"/>
          </ac:spMkLst>
        </pc:spChg>
        <pc:spChg chg="mod">
          <ac:chgData name="Carrie Roberts" userId="68357bb78a803ac1" providerId="LiveId" clId="{A50EDA86-18F3-429A-AC30-959365FBE2E8}" dt="2022-09-14T00:51:08.485" v="4331" actId="20577"/>
          <ac:spMkLst>
            <pc:docMk/>
            <pc:sldMk cId="3769798745" sldId="433"/>
            <ac:spMk id="3" creationId="{944BD51B-D688-C86E-7CAD-7E80FF89B919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769798745" sldId="433"/>
            <ac:spMk id="4" creationId="{B1D5487D-4BD6-8EDB-3011-A378015EABB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769798745" sldId="433"/>
            <ac:spMk id="5" creationId="{255533B4-0C3F-9930-DCC7-04792E264448}"/>
          </ac:spMkLst>
        </pc:spChg>
        <pc:picChg chg="del">
          <ac:chgData name="Carrie Roberts" userId="68357bb78a803ac1" providerId="LiveId" clId="{A50EDA86-18F3-429A-AC30-959365FBE2E8}" dt="2022-09-14T00:23:46.041" v="4222" actId="478"/>
          <ac:picMkLst>
            <pc:docMk/>
            <pc:sldMk cId="3769798745" sldId="433"/>
            <ac:picMk id="8" creationId="{FDCDED60-B6B5-EEAE-6344-DFCDC7C0A579}"/>
          </ac:picMkLst>
        </pc:picChg>
        <pc:picChg chg="add mod modCrop">
          <ac:chgData name="Carrie Roberts" userId="68357bb78a803ac1" providerId="LiveId" clId="{A50EDA86-18F3-429A-AC30-959365FBE2E8}" dt="2022-09-30T03:32:00.307" v="14146" actId="1076"/>
          <ac:picMkLst>
            <pc:docMk/>
            <pc:sldMk cId="3769798745" sldId="433"/>
            <ac:picMk id="9" creationId="{C85DAA30-AAD0-4901-CFA4-6AAE8F8F2B0A}"/>
          </ac:picMkLst>
        </pc:picChg>
        <pc:picChg chg="add mod modCrop">
          <ac:chgData name="Carrie Roberts" userId="68357bb78a803ac1" providerId="LiveId" clId="{A50EDA86-18F3-429A-AC30-959365FBE2E8}" dt="2022-10-02T05:53:59.818" v="14865" actId="1362"/>
          <ac:picMkLst>
            <pc:docMk/>
            <pc:sldMk cId="3769798745" sldId="433"/>
            <ac:picMk id="11" creationId="{1019024D-6ADC-39A0-9B97-EB0FB1273F8A}"/>
          </ac:picMkLst>
        </pc:picChg>
      </pc:sldChg>
      <pc:sldChg chg="addSp modSp new mod ord">
        <pc:chgData name="Carrie Roberts" userId="68357bb78a803ac1" providerId="LiveId" clId="{A50EDA86-18F3-429A-AC30-959365FBE2E8}" dt="2022-10-08T18:56:51.858" v="18092" actId="1035"/>
        <pc:sldMkLst>
          <pc:docMk/>
          <pc:sldMk cId="1493195651" sldId="434"/>
        </pc:sldMkLst>
        <pc:spChg chg="mod">
          <ac:chgData name="Carrie Roberts" userId="68357bb78a803ac1" providerId="LiveId" clId="{A50EDA86-18F3-429A-AC30-959365FBE2E8}" dt="2022-10-08T18:56:51.858" v="18092" actId="1035"/>
          <ac:spMkLst>
            <pc:docMk/>
            <pc:sldMk cId="1493195651" sldId="434"/>
            <ac:spMk id="2" creationId="{5CA01C60-33CD-2B60-B237-FE2B96794696}"/>
          </ac:spMkLst>
        </pc:spChg>
        <pc:spChg chg="mod">
          <ac:chgData name="Carrie Roberts" userId="68357bb78a803ac1" providerId="LiveId" clId="{A50EDA86-18F3-429A-AC30-959365FBE2E8}" dt="2022-10-08T18:56:51.858" v="18092" actId="1035"/>
          <ac:spMkLst>
            <pc:docMk/>
            <pc:sldMk cId="1493195651" sldId="434"/>
            <ac:spMk id="3" creationId="{8A4081AF-BCD8-DA79-2B5E-9C20FEA2CF66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493195651" sldId="434"/>
            <ac:spMk id="4" creationId="{A3AB8D3E-04C5-56EA-27E8-31109654C049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493195651" sldId="434"/>
            <ac:spMk id="5" creationId="{A41FFA11-ABEF-E9BE-8249-53C2F31228DA}"/>
          </ac:spMkLst>
        </pc:spChg>
        <pc:picChg chg="add mod">
          <ac:chgData name="Carrie Roberts" userId="68357bb78a803ac1" providerId="LiveId" clId="{A50EDA86-18F3-429A-AC30-959365FBE2E8}" dt="2022-10-08T18:19:39.581" v="17238" actId="1076"/>
          <ac:picMkLst>
            <pc:docMk/>
            <pc:sldMk cId="1493195651" sldId="434"/>
            <ac:picMk id="8" creationId="{33D455EB-BA36-6D5E-50BF-380946D73E0E}"/>
          </ac:picMkLst>
        </pc:picChg>
        <pc:picChg chg="add mod ord">
          <ac:chgData name="Carrie Roberts" userId="68357bb78a803ac1" providerId="LiveId" clId="{A50EDA86-18F3-429A-AC30-959365FBE2E8}" dt="2022-10-08T18:19:33.829" v="17237" actId="167"/>
          <ac:picMkLst>
            <pc:docMk/>
            <pc:sldMk cId="1493195651" sldId="434"/>
            <ac:picMk id="10" creationId="{8AA7656B-4A6E-5D51-2006-9F9C95B74C61}"/>
          </ac:picMkLst>
        </pc:picChg>
      </pc:sldChg>
      <pc:sldChg chg="addSp modSp new mod ord">
        <pc:chgData name="Carrie Roberts" userId="68357bb78a803ac1" providerId="LiveId" clId="{A50EDA86-18F3-429A-AC30-959365FBE2E8}" dt="2022-10-11T03:48:36.424" v="18862" actId="1076"/>
        <pc:sldMkLst>
          <pc:docMk/>
          <pc:sldMk cId="1025744171" sldId="435"/>
        </pc:sldMkLst>
        <pc:spChg chg="mod">
          <ac:chgData name="Carrie Roberts" userId="68357bb78a803ac1" providerId="LiveId" clId="{A50EDA86-18F3-429A-AC30-959365FBE2E8}" dt="2022-09-14T00:57:32.938" v="4478" actId="20577"/>
          <ac:spMkLst>
            <pc:docMk/>
            <pc:sldMk cId="1025744171" sldId="435"/>
            <ac:spMk id="2" creationId="{AD0E8D93-DCF3-D877-96C6-8C64926D7D5B}"/>
          </ac:spMkLst>
        </pc:spChg>
        <pc:spChg chg="mod">
          <ac:chgData name="Carrie Roberts" userId="68357bb78a803ac1" providerId="LiveId" clId="{A50EDA86-18F3-429A-AC30-959365FBE2E8}" dt="2022-10-11T01:38:43.599" v="18839" actId="255"/>
          <ac:spMkLst>
            <pc:docMk/>
            <pc:sldMk cId="1025744171" sldId="435"/>
            <ac:spMk id="3" creationId="{9903D340-ECE8-A5A1-F8DC-07839CE34189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025744171" sldId="435"/>
            <ac:spMk id="4" creationId="{681AD3D3-1F6E-8345-DF28-955D54573FA0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025744171" sldId="435"/>
            <ac:spMk id="5" creationId="{3B65E3E5-6A0D-B2F9-5092-A13C57DD5664}"/>
          </ac:spMkLst>
        </pc:spChg>
        <pc:picChg chg="add mod">
          <ac:chgData name="Carrie Roberts" userId="68357bb78a803ac1" providerId="LiveId" clId="{A50EDA86-18F3-429A-AC30-959365FBE2E8}" dt="2022-10-11T03:48:36.424" v="18862" actId="1076"/>
          <ac:picMkLst>
            <pc:docMk/>
            <pc:sldMk cId="1025744171" sldId="435"/>
            <ac:picMk id="8" creationId="{EB2333E7-E1CB-667B-6BEA-F174A266B78E}"/>
          </ac:picMkLst>
        </pc:picChg>
      </pc:sldChg>
      <pc:sldChg chg="addSp modSp add mod modNotesTx">
        <pc:chgData name="Carrie Roberts" userId="68357bb78a803ac1" providerId="LiveId" clId="{A50EDA86-18F3-429A-AC30-959365FBE2E8}" dt="2022-10-11T03:44:23.668" v="18846" actId="1076"/>
        <pc:sldMkLst>
          <pc:docMk/>
          <pc:sldMk cId="46073398" sldId="436"/>
        </pc:sldMkLst>
        <pc:spChg chg="mod">
          <ac:chgData name="Carrie Roberts" userId="68357bb78a803ac1" providerId="LiveId" clId="{A50EDA86-18F3-429A-AC30-959365FBE2E8}" dt="2022-09-14T00:58:18.316" v="4512" actId="20577"/>
          <ac:spMkLst>
            <pc:docMk/>
            <pc:sldMk cId="46073398" sldId="436"/>
            <ac:spMk id="2" creationId="{AD0E8D93-DCF3-D877-96C6-8C64926D7D5B}"/>
          </ac:spMkLst>
        </pc:spChg>
        <pc:spChg chg="mod">
          <ac:chgData name="Carrie Roberts" userId="68357bb78a803ac1" providerId="LiveId" clId="{A50EDA86-18F3-429A-AC30-959365FBE2E8}" dt="2022-10-11T03:44:20.564" v="18845" actId="1076"/>
          <ac:spMkLst>
            <pc:docMk/>
            <pc:sldMk cId="46073398" sldId="436"/>
            <ac:spMk id="3" creationId="{9903D340-ECE8-A5A1-F8DC-07839CE34189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46073398" sldId="436"/>
            <ac:spMk id="4" creationId="{681AD3D3-1F6E-8345-DF28-955D54573FA0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46073398" sldId="436"/>
            <ac:spMk id="5" creationId="{3B65E3E5-6A0D-B2F9-5092-A13C57DD5664}"/>
          </ac:spMkLst>
        </pc:spChg>
        <pc:picChg chg="add mod">
          <ac:chgData name="Carrie Roberts" userId="68357bb78a803ac1" providerId="LiveId" clId="{A50EDA86-18F3-429A-AC30-959365FBE2E8}" dt="2022-10-11T03:44:23.668" v="18846" actId="1076"/>
          <ac:picMkLst>
            <pc:docMk/>
            <pc:sldMk cId="46073398" sldId="436"/>
            <ac:picMk id="8" creationId="{FBF4457E-F7AE-C007-D394-EFC7FB19C7D0}"/>
          </ac:picMkLst>
        </pc:picChg>
        <pc:picChg chg="add mod">
          <ac:chgData name="Carrie Roberts" userId="68357bb78a803ac1" providerId="LiveId" clId="{A50EDA86-18F3-429A-AC30-959365FBE2E8}" dt="2022-09-30T03:36:41.306" v="14258" actId="108"/>
          <ac:picMkLst>
            <pc:docMk/>
            <pc:sldMk cId="46073398" sldId="436"/>
            <ac:picMk id="9" creationId="{0B984820-1C4F-831D-C1E6-62A725251FFD}"/>
          </ac:picMkLst>
        </pc:picChg>
      </pc:sldChg>
      <pc:sldChg chg="addSp delSp modSp new add del mod modNotesTx">
        <pc:chgData name="Carrie Roberts" userId="68357bb78a803ac1" providerId="LiveId" clId="{A50EDA86-18F3-429A-AC30-959365FBE2E8}" dt="2022-10-08T23:53:23.993" v="18465" actId="20577"/>
        <pc:sldMkLst>
          <pc:docMk/>
          <pc:sldMk cId="3176882610" sldId="437"/>
        </pc:sldMkLst>
        <pc:spChg chg="mod">
          <ac:chgData name="Carrie Roberts" userId="68357bb78a803ac1" providerId="LiveId" clId="{A50EDA86-18F3-429A-AC30-959365FBE2E8}" dt="2022-10-08T18:15:43.256" v="17224" actId="20577"/>
          <ac:spMkLst>
            <pc:docMk/>
            <pc:sldMk cId="3176882610" sldId="437"/>
            <ac:spMk id="2" creationId="{EACB6D2D-C69D-8627-7EA8-4C66C7514A85}"/>
          </ac:spMkLst>
        </pc:spChg>
        <pc:spChg chg="mod">
          <ac:chgData name="Carrie Roberts" userId="68357bb78a803ac1" providerId="LiveId" clId="{A50EDA86-18F3-429A-AC30-959365FBE2E8}" dt="2022-10-08T23:51:31.607" v="18419" actId="255"/>
          <ac:spMkLst>
            <pc:docMk/>
            <pc:sldMk cId="3176882610" sldId="437"/>
            <ac:spMk id="3" creationId="{A509264A-A98E-DC27-C8A1-EB50BB26EC99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176882610" sldId="437"/>
            <ac:spMk id="4" creationId="{707EEB26-566C-D22C-A5CA-E84F69C70D9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176882610" sldId="437"/>
            <ac:spMk id="5" creationId="{68CB5710-9712-9CEE-9CEE-BB0408D0A138}"/>
          </ac:spMkLst>
        </pc:spChg>
        <pc:picChg chg="add del mod">
          <ac:chgData name="Carrie Roberts" userId="68357bb78a803ac1" providerId="LiveId" clId="{A50EDA86-18F3-429A-AC30-959365FBE2E8}" dt="2022-10-08T20:20:32.498" v="18373" actId="478"/>
          <ac:picMkLst>
            <pc:docMk/>
            <pc:sldMk cId="3176882610" sldId="437"/>
            <ac:picMk id="8" creationId="{B329E8EA-6BAF-2B15-BDA0-2B7E9C87A773}"/>
          </ac:picMkLst>
        </pc:picChg>
        <pc:picChg chg="add mod modCrop">
          <ac:chgData name="Carrie Roberts" userId="68357bb78a803ac1" providerId="LiveId" clId="{A50EDA86-18F3-429A-AC30-959365FBE2E8}" dt="2022-10-08T23:51:36.794" v="18421" actId="14100"/>
          <ac:picMkLst>
            <pc:docMk/>
            <pc:sldMk cId="3176882610" sldId="437"/>
            <ac:picMk id="10" creationId="{7DB678A4-D726-5041-F92A-626387E9883B}"/>
          </ac:picMkLst>
        </pc:picChg>
      </pc:sldChg>
      <pc:sldChg chg="addSp delSp modSp new mod modNotesTx">
        <pc:chgData name="Carrie Roberts" userId="68357bb78a803ac1" providerId="LiveId" clId="{A50EDA86-18F3-429A-AC30-959365FBE2E8}" dt="2022-10-09T00:18:22.832" v="18472" actId="20577"/>
        <pc:sldMkLst>
          <pc:docMk/>
          <pc:sldMk cId="2107596896" sldId="438"/>
        </pc:sldMkLst>
        <pc:spChg chg="mod">
          <ac:chgData name="Carrie Roberts" userId="68357bb78a803ac1" providerId="LiveId" clId="{A50EDA86-18F3-429A-AC30-959365FBE2E8}" dt="2022-10-08T20:03:29.270" v="18364" actId="1035"/>
          <ac:spMkLst>
            <pc:docMk/>
            <pc:sldMk cId="2107596896" sldId="438"/>
            <ac:spMk id="2" creationId="{9BF1E24D-412B-8485-AC16-CBE83A5DE300}"/>
          </ac:spMkLst>
        </pc:spChg>
        <pc:spChg chg="add del">
          <ac:chgData name="Carrie Roberts" userId="68357bb78a803ac1" providerId="LiveId" clId="{A50EDA86-18F3-429A-AC30-959365FBE2E8}" dt="2022-10-08T02:45:20.586" v="16819" actId="478"/>
          <ac:spMkLst>
            <pc:docMk/>
            <pc:sldMk cId="2107596896" sldId="438"/>
            <ac:spMk id="3" creationId="{4CF7AF36-30BB-E863-6A6F-BFE2714F475D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107596896" sldId="438"/>
            <ac:spMk id="4" creationId="{4F12F24C-8CB2-5591-FFD2-5F8479462B53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107596896" sldId="438"/>
            <ac:spMk id="5" creationId="{A5EA0E34-C42C-E2EC-4F6A-D92B68422312}"/>
          </ac:spMkLst>
        </pc:spChg>
        <pc:picChg chg="add del mod">
          <ac:chgData name="Carrie Roberts" userId="68357bb78a803ac1" providerId="LiveId" clId="{A50EDA86-18F3-429A-AC30-959365FBE2E8}" dt="2022-10-08T20:01:56.564" v="18317" actId="478"/>
          <ac:picMkLst>
            <pc:docMk/>
            <pc:sldMk cId="2107596896" sldId="438"/>
            <ac:picMk id="7" creationId="{4F6FF5B0-6D03-E6E7-F212-AD2FEEB8D2F9}"/>
          </ac:picMkLst>
        </pc:picChg>
        <pc:picChg chg="add del mod ord">
          <ac:chgData name="Carrie Roberts" userId="68357bb78a803ac1" providerId="LiveId" clId="{A50EDA86-18F3-429A-AC30-959365FBE2E8}" dt="2022-09-14T01:12:11.635" v="4949" actId="22"/>
          <ac:picMkLst>
            <pc:docMk/>
            <pc:sldMk cId="2107596896" sldId="438"/>
            <ac:picMk id="8" creationId="{92FFB19B-D94A-2B8F-72EB-14BE065A11AF}"/>
          </ac:picMkLst>
        </pc:picChg>
        <pc:picChg chg="add del mod">
          <ac:chgData name="Carrie Roberts" userId="68357bb78a803ac1" providerId="LiveId" clId="{A50EDA86-18F3-429A-AC30-959365FBE2E8}" dt="2022-10-09T00:18:02.885" v="18466" actId="478"/>
          <ac:picMkLst>
            <pc:docMk/>
            <pc:sldMk cId="2107596896" sldId="438"/>
            <ac:picMk id="9" creationId="{6D70E5D8-AE49-EFCA-AEA6-FF0CB6C6A5A1}"/>
          </ac:picMkLst>
        </pc:picChg>
        <pc:picChg chg="add del mod modCrop">
          <ac:chgData name="Carrie Roberts" userId="68357bb78a803ac1" providerId="LiveId" clId="{A50EDA86-18F3-429A-AC30-959365FBE2E8}" dt="2022-10-08T19:19:23.913" v="18278" actId="478"/>
          <ac:picMkLst>
            <pc:docMk/>
            <pc:sldMk cId="2107596896" sldId="438"/>
            <ac:picMk id="10" creationId="{D16116E5-F881-F115-6715-605F7A6EE5C6}"/>
          </ac:picMkLst>
        </pc:picChg>
        <pc:picChg chg="add mod">
          <ac:chgData name="Carrie Roberts" userId="68357bb78a803ac1" providerId="LiveId" clId="{A50EDA86-18F3-429A-AC30-959365FBE2E8}" dt="2022-10-09T00:18:15.514" v="18471" actId="1076"/>
          <ac:picMkLst>
            <pc:docMk/>
            <pc:sldMk cId="2107596896" sldId="438"/>
            <ac:picMk id="12" creationId="{38C79FDF-8B0A-62FD-2E32-CE4BDA0B864D}"/>
          </ac:picMkLst>
        </pc:picChg>
      </pc:sldChg>
      <pc:sldChg chg="addSp delSp modSp new mod modNotesTx">
        <pc:chgData name="Carrie Roberts" userId="68357bb78a803ac1" providerId="LiveId" clId="{A50EDA86-18F3-429A-AC30-959365FBE2E8}" dt="2022-10-11T19:30:27.160" v="19489" actId="1076"/>
        <pc:sldMkLst>
          <pc:docMk/>
          <pc:sldMk cId="1933592065" sldId="439"/>
        </pc:sldMkLst>
        <pc:spChg chg="mod">
          <ac:chgData name="Carrie Roberts" userId="68357bb78a803ac1" providerId="LiveId" clId="{A50EDA86-18F3-429A-AC30-959365FBE2E8}" dt="2022-10-11T19:30:21.293" v="19487" actId="1076"/>
          <ac:spMkLst>
            <pc:docMk/>
            <pc:sldMk cId="1933592065" sldId="439"/>
            <ac:spMk id="2" creationId="{72236D5D-CBEF-6F35-E390-399643BD96FA}"/>
          </ac:spMkLst>
        </pc:spChg>
        <pc:spChg chg="del mod">
          <ac:chgData name="Carrie Roberts" userId="68357bb78a803ac1" providerId="LiveId" clId="{A50EDA86-18F3-429A-AC30-959365FBE2E8}" dt="2022-10-11T19:14:56.565" v="19482" actId="478"/>
          <ac:spMkLst>
            <pc:docMk/>
            <pc:sldMk cId="1933592065" sldId="439"/>
            <ac:spMk id="3" creationId="{844755CA-D467-90EE-B200-1675CEB8E3E5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933592065" sldId="439"/>
            <ac:spMk id="4" creationId="{AA24D8F5-14B6-E6C6-6B39-C71ACEDFAE31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933592065" sldId="439"/>
            <ac:spMk id="5" creationId="{206012E1-77F1-396C-3549-F7AEBC8C7B95}"/>
          </ac:spMkLst>
        </pc:spChg>
        <pc:spChg chg="add del mod">
          <ac:chgData name="Carrie Roberts" userId="68357bb78a803ac1" providerId="LiveId" clId="{A50EDA86-18F3-429A-AC30-959365FBE2E8}" dt="2022-10-11T19:15:00.237" v="19483" actId="478"/>
          <ac:spMkLst>
            <pc:docMk/>
            <pc:sldMk cId="1933592065" sldId="439"/>
            <ac:spMk id="8" creationId="{36331E95-E482-C9A8-A432-942BA1F1F629}"/>
          </ac:spMkLst>
        </pc:spChg>
        <pc:picChg chg="add mod">
          <ac:chgData name="Carrie Roberts" userId="68357bb78a803ac1" providerId="LiveId" clId="{A50EDA86-18F3-429A-AC30-959365FBE2E8}" dt="2022-10-11T19:30:27.160" v="19489" actId="1076"/>
          <ac:picMkLst>
            <pc:docMk/>
            <pc:sldMk cId="1933592065" sldId="439"/>
            <ac:picMk id="10" creationId="{9B2BB88D-04E7-4A39-88DA-8C52E7012AEF}"/>
          </ac:picMkLst>
        </pc:picChg>
      </pc:sldChg>
      <pc:sldChg chg="addSp delSp modSp new mod ord modNotesTx">
        <pc:chgData name="Carrie Roberts" userId="68357bb78a803ac1" providerId="LiveId" clId="{A50EDA86-18F3-429A-AC30-959365FBE2E8}" dt="2022-10-06T21:00:38.138" v="15579" actId="6549"/>
        <pc:sldMkLst>
          <pc:docMk/>
          <pc:sldMk cId="3470738464" sldId="440"/>
        </pc:sldMkLst>
        <pc:spChg chg="mod">
          <ac:chgData name="Carrie Roberts" userId="68357bb78a803ac1" providerId="LiveId" clId="{A50EDA86-18F3-429A-AC30-959365FBE2E8}" dt="2022-09-14T01:46:24.482" v="5039" actId="20577"/>
          <ac:spMkLst>
            <pc:docMk/>
            <pc:sldMk cId="3470738464" sldId="440"/>
            <ac:spMk id="2" creationId="{F3C21DF2-906B-0BF2-1CC9-033A3C4D63B0}"/>
          </ac:spMkLst>
        </pc:spChg>
        <pc:spChg chg="mod">
          <ac:chgData name="Carrie Roberts" userId="68357bb78a803ac1" providerId="LiveId" clId="{A50EDA86-18F3-429A-AC30-959365FBE2E8}" dt="2022-10-06T21:00:38.138" v="15579" actId="6549"/>
          <ac:spMkLst>
            <pc:docMk/>
            <pc:sldMk cId="3470738464" sldId="440"/>
            <ac:spMk id="3" creationId="{4991867D-F4CA-CE86-DBB2-5CF455F8F606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470738464" sldId="440"/>
            <ac:spMk id="4" creationId="{DFCE2008-FA07-8BE7-C263-6411FCA4D578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470738464" sldId="440"/>
            <ac:spMk id="5" creationId="{52AB0E26-A326-EB88-1212-D4CFED03166F}"/>
          </ac:spMkLst>
        </pc:spChg>
        <pc:picChg chg="add del mod">
          <ac:chgData name="Carrie Roberts" userId="68357bb78a803ac1" providerId="LiveId" clId="{A50EDA86-18F3-429A-AC30-959365FBE2E8}" dt="2022-09-27T00:49:28.901" v="9342" actId="478"/>
          <ac:picMkLst>
            <pc:docMk/>
            <pc:sldMk cId="3470738464" sldId="440"/>
            <ac:picMk id="8" creationId="{C9B7A378-E663-DC4B-D967-C1D25DA31D07}"/>
          </ac:picMkLst>
        </pc:picChg>
        <pc:picChg chg="add mod modCrop">
          <ac:chgData name="Carrie Roberts" userId="68357bb78a803ac1" providerId="LiveId" clId="{A50EDA86-18F3-429A-AC30-959365FBE2E8}" dt="2022-10-06T16:08:28.062" v="15490" actId="732"/>
          <ac:picMkLst>
            <pc:docMk/>
            <pc:sldMk cId="3470738464" sldId="440"/>
            <ac:picMk id="10" creationId="{46E3A457-6698-C93E-DA1D-F7BC5C5B140A}"/>
          </ac:picMkLst>
        </pc:picChg>
      </pc:sldChg>
      <pc:sldChg chg="addSp delSp modSp new mod ord modNotesTx">
        <pc:chgData name="Carrie Roberts" userId="68357bb78a803ac1" providerId="LiveId" clId="{A50EDA86-18F3-429A-AC30-959365FBE2E8}" dt="2022-10-06T21:00:02.615" v="15578"/>
        <pc:sldMkLst>
          <pc:docMk/>
          <pc:sldMk cId="473429284" sldId="441"/>
        </pc:sldMkLst>
        <pc:spChg chg="mod">
          <ac:chgData name="Carrie Roberts" userId="68357bb78a803ac1" providerId="LiveId" clId="{A50EDA86-18F3-429A-AC30-959365FBE2E8}" dt="2022-09-29T22:29:58.667" v="13569" actId="1035"/>
          <ac:spMkLst>
            <pc:docMk/>
            <pc:sldMk cId="473429284" sldId="441"/>
            <ac:spMk id="2" creationId="{B07BC247-86F1-6DE8-3497-FF0721D19D5F}"/>
          </ac:spMkLst>
        </pc:spChg>
        <pc:spChg chg="del mod">
          <ac:chgData name="Carrie Roberts" userId="68357bb78a803ac1" providerId="LiveId" clId="{A50EDA86-18F3-429A-AC30-959365FBE2E8}" dt="2022-09-29T22:29:17.331" v="13544" actId="478"/>
          <ac:spMkLst>
            <pc:docMk/>
            <pc:sldMk cId="473429284" sldId="441"/>
            <ac:spMk id="3" creationId="{6B38DCEF-CFA2-D38D-3404-442F24241246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473429284" sldId="441"/>
            <ac:spMk id="4" creationId="{85CC42DF-2646-7C82-B341-7B9E51F1E6B5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473429284" sldId="441"/>
            <ac:spMk id="5" creationId="{98CDFF33-6BD1-CDEA-1D80-697BBA24B1FF}"/>
          </ac:spMkLst>
        </pc:spChg>
        <pc:spChg chg="add del mod">
          <ac:chgData name="Carrie Roberts" userId="68357bb78a803ac1" providerId="LiveId" clId="{A50EDA86-18F3-429A-AC30-959365FBE2E8}" dt="2022-09-29T22:29:19.198" v="13545" actId="478"/>
          <ac:spMkLst>
            <pc:docMk/>
            <pc:sldMk cId="473429284" sldId="441"/>
            <ac:spMk id="8" creationId="{3DBEBE4D-496E-E9A9-4007-1137BC129B68}"/>
          </ac:spMkLst>
        </pc:spChg>
        <pc:picChg chg="add mod modCrop">
          <ac:chgData name="Carrie Roberts" userId="68357bb78a803ac1" providerId="LiveId" clId="{A50EDA86-18F3-429A-AC30-959365FBE2E8}" dt="2022-09-29T22:30:16.205" v="13581" actId="14100"/>
          <ac:picMkLst>
            <pc:docMk/>
            <pc:sldMk cId="473429284" sldId="441"/>
            <ac:picMk id="10" creationId="{2C723144-5933-DC88-8949-A9F599F8168F}"/>
          </ac:picMkLst>
        </pc:picChg>
      </pc:sldChg>
      <pc:sldChg chg="addSp modSp new add del mod ord modNotesTx">
        <pc:chgData name="Carrie Roberts" userId="68357bb78a803ac1" providerId="LiveId" clId="{A50EDA86-18F3-429A-AC30-959365FBE2E8}" dt="2022-10-06T21:00:59.521" v="15581"/>
        <pc:sldMkLst>
          <pc:docMk/>
          <pc:sldMk cId="886378999" sldId="442"/>
        </pc:sldMkLst>
        <pc:spChg chg="mod">
          <ac:chgData name="Carrie Roberts" userId="68357bb78a803ac1" providerId="LiveId" clId="{A50EDA86-18F3-429A-AC30-959365FBE2E8}" dt="2022-09-14T01:47:22.387" v="5128" actId="20577"/>
          <ac:spMkLst>
            <pc:docMk/>
            <pc:sldMk cId="886378999" sldId="442"/>
            <ac:spMk id="2" creationId="{3ABEF537-3019-6492-70A6-ED2AD7CCC933}"/>
          </ac:spMkLst>
        </pc:spChg>
        <pc:spChg chg="mod">
          <ac:chgData name="Carrie Roberts" userId="68357bb78a803ac1" providerId="LiveId" clId="{A50EDA86-18F3-429A-AC30-959365FBE2E8}" dt="2022-09-28T22:44:57.936" v="11364" actId="20577"/>
          <ac:spMkLst>
            <pc:docMk/>
            <pc:sldMk cId="886378999" sldId="442"/>
            <ac:spMk id="3" creationId="{B064AC90-553E-A472-28F2-C02C2FDFCF14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886378999" sldId="442"/>
            <ac:spMk id="4" creationId="{3A5F4C67-8139-FED5-014F-E2CD4BF0EA28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886378999" sldId="442"/>
            <ac:spMk id="5" creationId="{041898F4-0380-44C1-086F-1E66794A264C}"/>
          </ac:spMkLst>
        </pc:spChg>
        <pc:spChg chg="add mod">
          <ac:chgData name="Carrie Roberts" userId="68357bb78a803ac1" providerId="LiveId" clId="{A50EDA86-18F3-429A-AC30-959365FBE2E8}" dt="2022-09-28T22:48:23.659" v="11372" actId="1076"/>
          <ac:spMkLst>
            <pc:docMk/>
            <pc:sldMk cId="886378999" sldId="442"/>
            <ac:spMk id="9" creationId="{F28BA2FF-4935-6E7A-689D-58B13AA14E54}"/>
          </ac:spMkLst>
        </pc:spChg>
        <pc:spChg chg="add mod">
          <ac:chgData name="Carrie Roberts" userId="68357bb78a803ac1" providerId="LiveId" clId="{A50EDA86-18F3-429A-AC30-959365FBE2E8}" dt="2022-09-28T22:48:41.899" v="11375" actId="14100"/>
          <ac:spMkLst>
            <pc:docMk/>
            <pc:sldMk cId="886378999" sldId="442"/>
            <ac:spMk id="10" creationId="{5C1A8F77-1417-5D34-4CED-3669722C26F4}"/>
          </ac:spMkLst>
        </pc:spChg>
        <pc:picChg chg="add mod modCrop">
          <ac:chgData name="Carrie Roberts" userId="68357bb78a803ac1" providerId="LiveId" clId="{A50EDA86-18F3-429A-AC30-959365FBE2E8}" dt="2022-09-30T03:34:45.250" v="14229" actId="108"/>
          <ac:picMkLst>
            <pc:docMk/>
            <pc:sldMk cId="886378999" sldId="442"/>
            <ac:picMk id="8" creationId="{05626E81-EE1E-9460-1F7A-18F2DD5F12BE}"/>
          </ac:picMkLst>
        </pc:picChg>
      </pc:sldChg>
      <pc:sldChg chg="addSp delSp modSp new mod modNotesTx">
        <pc:chgData name="Carrie Roberts" userId="68357bb78a803ac1" providerId="LiveId" clId="{A50EDA86-18F3-429A-AC30-959365FBE2E8}" dt="2022-10-15T01:55:58.915" v="21105" actId="164"/>
        <pc:sldMkLst>
          <pc:docMk/>
          <pc:sldMk cId="2206815501" sldId="443"/>
        </pc:sldMkLst>
        <pc:spChg chg="mod">
          <ac:chgData name="Carrie Roberts" userId="68357bb78a803ac1" providerId="LiveId" clId="{A50EDA86-18F3-429A-AC30-959365FBE2E8}" dt="2022-09-14T01:48:02.525" v="5153" actId="20577"/>
          <ac:spMkLst>
            <pc:docMk/>
            <pc:sldMk cId="2206815501" sldId="443"/>
            <ac:spMk id="2" creationId="{5D3C4726-5DB5-0EC7-8424-4669D82380C9}"/>
          </ac:spMkLst>
        </pc:spChg>
        <pc:spChg chg="del mod">
          <ac:chgData name="Carrie Roberts" userId="68357bb78a803ac1" providerId="LiveId" clId="{A50EDA86-18F3-429A-AC30-959365FBE2E8}" dt="2022-09-30T00:20:27.399" v="13645" actId="478"/>
          <ac:spMkLst>
            <pc:docMk/>
            <pc:sldMk cId="2206815501" sldId="443"/>
            <ac:spMk id="3" creationId="{3056E5C1-48AB-AB38-9BE9-21C5786B9001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206815501" sldId="443"/>
            <ac:spMk id="4" creationId="{C11A73E8-568D-981F-EDE0-43D3C911697D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206815501" sldId="443"/>
            <ac:spMk id="5" creationId="{573966D8-A343-7AC3-99D9-76FA623AE2FB}"/>
          </ac:spMkLst>
        </pc:spChg>
        <pc:spChg chg="add del mod">
          <ac:chgData name="Carrie Roberts" userId="68357bb78a803ac1" providerId="LiveId" clId="{A50EDA86-18F3-429A-AC30-959365FBE2E8}" dt="2022-09-30T00:20:32.309" v="13646" actId="478"/>
          <ac:spMkLst>
            <pc:docMk/>
            <pc:sldMk cId="2206815501" sldId="443"/>
            <ac:spMk id="10" creationId="{77DBFE7A-9B47-9782-B57D-94DE983B62EB}"/>
          </ac:spMkLst>
        </pc:spChg>
        <pc:spChg chg="add del">
          <ac:chgData name="Carrie Roberts" userId="68357bb78a803ac1" providerId="LiveId" clId="{A50EDA86-18F3-429A-AC30-959365FBE2E8}" dt="2022-09-30T00:21:05.930" v="13650" actId="22"/>
          <ac:spMkLst>
            <pc:docMk/>
            <pc:sldMk cId="2206815501" sldId="443"/>
            <ac:spMk id="12" creationId="{08AAA070-8937-64C0-4932-EBB6A7171CCA}"/>
          </ac:spMkLst>
        </pc:spChg>
        <pc:spChg chg="add del mod">
          <ac:chgData name="Carrie Roberts" userId="68357bb78a803ac1" providerId="LiveId" clId="{A50EDA86-18F3-429A-AC30-959365FBE2E8}" dt="2022-09-30T03:00:29.001" v="13773" actId="478"/>
          <ac:spMkLst>
            <pc:docMk/>
            <pc:sldMk cId="2206815501" sldId="443"/>
            <ac:spMk id="14" creationId="{3B918208-2C1E-BF54-0ED0-0D5AC6323133}"/>
          </ac:spMkLst>
        </pc:spChg>
        <pc:spChg chg="add mod">
          <ac:chgData name="Carrie Roberts" userId="68357bb78a803ac1" providerId="LiveId" clId="{A50EDA86-18F3-429A-AC30-959365FBE2E8}" dt="2022-09-30T03:02:58.927" v="13776" actId="14100"/>
          <ac:spMkLst>
            <pc:docMk/>
            <pc:sldMk cId="2206815501" sldId="443"/>
            <ac:spMk id="16" creationId="{BD19D49C-CBE1-7608-6B45-1409D12982AA}"/>
          </ac:spMkLst>
        </pc:spChg>
        <pc:grpChg chg="add mod">
          <ac:chgData name="Carrie Roberts" userId="68357bb78a803ac1" providerId="LiveId" clId="{A50EDA86-18F3-429A-AC30-959365FBE2E8}" dt="2022-10-15T01:55:58.915" v="21105" actId="164"/>
          <ac:grpSpMkLst>
            <pc:docMk/>
            <pc:sldMk cId="2206815501" sldId="443"/>
            <ac:grpSpMk id="9" creationId="{ED79D0A1-D88A-F4D0-28CF-E1549461E5B8}"/>
          </ac:grpSpMkLst>
        </pc:grpChg>
        <pc:picChg chg="add mod">
          <ac:chgData name="Carrie Roberts" userId="68357bb78a803ac1" providerId="LiveId" clId="{A50EDA86-18F3-429A-AC30-959365FBE2E8}" dt="2022-10-15T01:55:58.915" v="21105" actId="164"/>
          <ac:picMkLst>
            <pc:docMk/>
            <pc:sldMk cId="2206815501" sldId="443"/>
            <ac:picMk id="7" creationId="{DE1DED13-559C-9B2A-90C7-7C4F25F6051C}"/>
          </ac:picMkLst>
        </pc:picChg>
        <pc:picChg chg="add mod">
          <ac:chgData name="Carrie Roberts" userId="68357bb78a803ac1" providerId="LiveId" clId="{A50EDA86-18F3-429A-AC30-959365FBE2E8}" dt="2022-10-15T01:55:58.915" v="21105" actId="164"/>
          <ac:picMkLst>
            <pc:docMk/>
            <pc:sldMk cId="2206815501" sldId="443"/>
            <ac:picMk id="8" creationId="{51026EE4-72A0-B7A5-5E54-E01D47CB797E}"/>
          </ac:picMkLst>
        </pc:picChg>
      </pc:sldChg>
      <pc:sldChg chg="modSp new del mod">
        <pc:chgData name="Carrie Roberts" userId="68357bb78a803ac1" providerId="LiveId" clId="{A50EDA86-18F3-429A-AC30-959365FBE2E8}" dt="2022-09-29T20:45:25.524" v="13243" actId="47"/>
        <pc:sldMkLst>
          <pc:docMk/>
          <pc:sldMk cId="2117081497" sldId="444"/>
        </pc:sldMkLst>
        <pc:spChg chg="mod">
          <ac:chgData name="Carrie Roberts" userId="68357bb78a803ac1" providerId="LiveId" clId="{A50EDA86-18F3-429A-AC30-959365FBE2E8}" dt="2022-09-14T01:48:30.832" v="5170" actId="20577"/>
          <ac:spMkLst>
            <pc:docMk/>
            <pc:sldMk cId="2117081497" sldId="444"/>
            <ac:spMk id="2" creationId="{83050820-3C45-339C-8024-5AAE8DF6EDF7}"/>
          </ac:spMkLst>
        </pc:spChg>
      </pc:sldChg>
      <pc:sldChg chg="addSp modSp add mod ord modNotesTx">
        <pc:chgData name="Carrie Roberts" userId="68357bb78a803ac1" providerId="LiveId" clId="{A50EDA86-18F3-429A-AC30-959365FBE2E8}" dt="2022-10-03T22:57:24.910" v="14992"/>
        <pc:sldMkLst>
          <pc:docMk/>
          <pc:sldMk cId="918017142" sldId="445"/>
        </pc:sldMkLst>
        <pc:spChg chg="mod">
          <ac:chgData name="Carrie Roberts" userId="68357bb78a803ac1" providerId="LiveId" clId="{A50EDA86-18F3-429A-AC30-959365FBE2E8}" dt="2022-09-25T04:18:32.664" v="7423" actId="20577"/>
          <ac:spMkLst>
            <pc:docMk/>
            <pc:sldMk cId="918017142" sldId="445"/>
            <ac:spMk id="2" creationId="{8703B0D8-C518-938C-D616-C23230A28F03}"/>
          </ac:spMkLst>
        </pc:spChg>
        <pc:spChg chg="mod">
          <ac:chgData name="Carrie Roberts" userId="68357bb78a803ac1" providerId="LiveId" clId="{A50EDA86-18F3-429A-AC30-959365FBE2E8}" dt="2022-09-26T19:08:18.112" v="8094" actId="15"/>
          <ac:spMkLst>
            <pc:docMk/>
            <pc:sldMk cId="918017142" sldId="445"/>
            <ac:spMk id="3" creationId="{3F10DBBA-EC5D-AF4A-DEF7-DA380B408BCB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918017142" sldId="445"/>
            <ac:spMk id="4" creationId="{3C526313-FEF8-E27C-2EAB-C219F3856A6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918017142" sldId="445"/>
            <ac:spMk id="5" creationId="{9E3A66D8-5B57-5424-8AC2-1075F077D0E0}"/>
          </ac:spMkLst>
        </pc:spChg>
        <pc:spChg chg="add mod">
          <ac:chgData name="Carrie Roberts" userId="68357bb78a803ac1" providerId="LiveId" clId="{A50EDA86-18F3-429A-AC30-959365FBE2E8}" dt="2022-09-25T04:23:21.097" v="7504" actId="14100"/>
          <ac:spMkLst>
            <pc:docMk/>
            <pc:sldMk cId="918017142" sldId="445"/>
            <ac:spMk id="9" creationId="{BB4BE7DF-CE30-FB53-E89C-9E30BCA18413}"/>
          </ac:spMkLst>
        </pc:spChg>
        <pc:spChg chg="add mod">
          <ac:chgData name="Carrie Roberts" userId="68357bb78a803ac1" providerId="LiveId" clId="{A50EDA86-18F3-429A-AC30-959365FBE2E8}" dt="2022-09-25T04:22:57.190" v="7499" actId="14100"/>
          <ac:spMkLst>
            <pc:docMk/>
            <pc:sldMk cId="918017142" sldId="445"/>
            <ac:spMk id="10" creationId="{CD92F867-B395-7462-16DA-9E92A06C1325}"/>
          </ac:spMkLst>
        </pc:spChg>
        <pc:picChg chg="add mod modCrop">
          <ac:chgData name="Carrie Roberts" userId="68357bb78a803ac1" providerId="LiveId" clId="{A50EDA86-18F3-429A-AC30-959365FBE2E8}" dt="2022-09-25T04:22:27.915" v="7496" actId="14100"/>
          <ac:picMkLst>
            <pc:docMk/>
            <pc:sldMk cId="918017142" sldId="445"/>
            <ac:picMk id="8" creationId="{71FBCB69-E54D-C43C-DA24-05DBCEEC4231}"/>
          </ac:picMkLst>
        </pc:picChg>
      </pc:sldChg>
      <pc:sldChg chg="modSp new del mod">
        <pc:chgData name="Carrie Roberts" userId="68357bb78a803ac1" providerId="LiveId" clId="{A50EDA86-18F3-429A-AC30-959365FBE2E8}" dt="2022-09-25T04:05:14.947" v="7329" actId="2696"/>
        <pc:sldMkLst>
          <pc:docMk/>
          <pc:sldMk cId="2407892117" sldId="445"/>
        </pc:sldMkLst>
        <pc:spChg chg="mod">
          <ac:chgData name="Carrie Roberts" userId="68357bb78a803ac1" providerId="LiveId" clId="{A50EDA86-18F3-429A-AC30-959365FBE2E8}" dt="2022-09-14T01:49:25.739" v="5202" actId="20577"/>
          <ac:spMkLst>
            <pc:docMk/>
            <pc:sldMk cId="2407892117" sldId="445"/>
            <ac:spMk id="2" creationId="{8703B0D8-C518-938C-D616-C23230A28F03}"/>
          </ac:spMkLst>
        </pc:spChg>
      </pc:sldChg>
      <pc:sldChg chg="addSp modSp new mod ord modNotesTx">
        <pc:chgData name="Carrie Roberts" userId="68357bb78a803ac1" providerId="LiveId" clId="{A50EDA86-18F3-429A-AC30-959365FBE2E8}" dt="2022-10-08T02:04:39.205" v="16233"/>
        <pc:sldMkLst>
          <pc:docMk/>
          <pc:sldMk cId="500014129" sldId="446"/>
        </pc:sldMkLst>
        <pc:spChg chg="mod">
          <ac:chgData name="Carrie Roberts" userId="68357bb78a803ac1" providerId="LiveId" clId="{A50EDA86-18F3-429A-AC30-959365FBE2E8}" dt="2022-09-14T01:50:27.789" v="5220" actId="20577"/>
          <ac:spMkLst>
            <pc:docMk/>
            <pc:sldMk cId="500014129" sldId="446"/>
            <ac:spMk id="2" creationId="{9C1D0EF5-FC4A-C154-9547-828789092153}"/>
          </ac:spMkLst>
        </pc:spChg>
        <pc:spChg chg="mod">
          <ac:chgData name="Carrie Roberts" userId="68357bb78a803ac1" providerId="LiveId" clId="{A50EDA86-18F3-429A-AC30-959365FBE2E8}" dt="2022-10-08T00:35:22.163" v="16137" actId="20577"/>
          <ac:spMkLst>
            <pc:docMk/>
            <pc:sldMk cId="500014129" sldId="446"/>
            <ac:spMk id="3" creationId="{095E96F4-0B1C-1623-C43E-2D6BFD0363E2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500014129" sldId="446"/>
            <ac:spMk id="4" creationId="{C133807A-FFB6-B9B0-6EA9-BEF9734A0BE3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500014129" sldId="446"/>
            <ac:spMk id="5" creationId="{E33DD1E6-6E2A-F9AD-A8CD-B8F9B26C7A1C}"/>
          </ac:spMkLst>
        </pc:spChg>
        <pc:spChg chg="add mod">
          <ac:chgData name="Carrie Roberts" userId="68357bb78a803ac1" providerId="LiveId" clId="{A50EDA86-18F3-429A-AC30-959365FBE2E8}" dt="2022-10-08T02:01:38.548" v="16232" actId="14100"/>
          <ac:spMkLst>
            <pc:docMk/>
            <pc:sldMk cId="500014129" sldId="446"/>
            <ac:spMk id="9" creationId="{90D6E963-4F5C-190B-9648-42AC5F488D0D}"/>
          </ac:spMkLst>
        </pc:spChg>
        <pc:picChg chg="add mod modCrop">
          <ac:chgData name="Carrie Roberts" userId="68357bb78a803ac1" providerId="LiveId" clId="{A50EDA86-18F3-429A-AC30-959365FBE2E8}" dt="2022-10-08T00:35:27.958" v="16140" actId="1076"/>
          <ac:picMkLst>
            <pc:docMk/>
            <pc:sldMk cId="500014129" sldId="446"/>
            <ac:picMk id="8" creationId="{D7B1ACFA-9D08-9817-5EDC-AB23746C3272}"/>
          </ac:picMkLst>
        </pc:picChg>
      </pc:sldChg>
      <pc:sldChg chg="modSp add ord">
        <pc:chgData name="Carrie Roberts" userId="68357bb78a803ac1" providerId="LiveId" clId="{A50EDA86-18F3-429A-AC30-959365FBE2E8}" dt="2022-10-03T22:57:24.910" v="14992"/>
        <pc:sldMkLst>
          <pc:docMk/>
          <pc:sldMk cId="1300184165" sldId="447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300184165" sldId="447"/>
            <ac:spMk id="4" creationId="{6EFD1411-6522-84DE-4EC4-5A51C3DF249A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300184165" sldId="447"/>
            <ac:spMk id="5" creationId="{8B6189E3-38FB-EAA5-AA03-BC1E2D7CE0C7}"/>
          </ac:spMkLst>
        </pc:spChg>
      </pc:sldChg>
      <pc:sldChg chg="addSp modSp new del mod modNotesTx">
        <pc:chgData name="Carrie Roberts" userId="68357bb78a803ac1" providerId="LiveId" clId="{A50EDA86-18F3-429A-AC30-959365FBE2E8}" dt="2022-09-30T17:51:25.707" v="14433" actId="2696"/>
        <pc:sldMkLst>
          <pc:docMk/>
          <pc:sldMk cId="2986278909" sldId="447"/>
        </pc:sldMkLst>
        <pc:spChg chg="mod">
          <ac:chgData name="Carrie Roberts" userId="68357bb78a803ac1" providerId="LiveId" clId="{A50EDA86-18F3-429A-AC30-959365FBE2E8}" dt="2022-09-14T01:51:39.497" v="5239" actId="20577"/>
          <ac:spMkLst>
            <pc:docMk/>
            <pc:sldMk cId="2986278909" sldId="447"/>
            <ac:spMk id="2" creationId="{BC1F693C-7391-A096-50CF-B8D71B7557DF}"/>
          </ac:spMkLst>
        </pc:spChg>
        <pc:spChg chg="mod">
          <ac:chgData name="Carrie Roberts" userId="68357bb78a803ac1" providerId="LiveId" clId="{A50EDA86-18F3-429A-AC30-959365FBE2E8}" dt="2022-09-30T17:49:31.934" v="14429" actId="1076"/>
          <ac:spMkLst>
            <pc:docMk/>
            <pc:sldMk cId="2986278909" sldId="447"/>
            <ac:spMk id="3" creationId="{20F2BB04-D19F-E4EF-D556-9667F590874A}"/>
          </ac:spMkLst>
        </pc:spChg>
        <pc:picChg chg="add mod">
          <ac:chgData name="Carrie Roberts" userId="68357bb78a803ac1" providerId="LiveId" clId="{A50EDA86-18F3-429A-AC30-959365FBE2E8}" dt="2022-09-30T17:49:45.721" v="14432" actId="1076"/>
          <ac:picMkLst>
            <pc:docMk/>
            <pc:sldMk cId="2986278909" sldId="447"/>
            <ac:picMk id="1026" creationId="{7BA67364-2BCA-3DCE-EE45-03275BF3D629}"/>
          </ac:picMkLst>
        </pc:picChg>
      </pc:sldChg>
      <pc:sldChg chg="addSp delSp modSp new add del mod ord">
        <pc:chgData name="Carrie Roberts" userId="68357bb78a803ac1" providerId="LiveId" clId="{A50EDA86-18F3-429A-AC30-959365FBE2E8}" dt="2022-10-03T22:57:24.910" v="14992"/>
        <pc:sldMkLst>
          <pc:docMk/>
          <pc:sldMk cId="2849120262" sldId="448"/>
        </pc:sldMkLst>
        <pc:spChg chg="mod">
          <ac:chgData name="Carrie Roberts" userId="68357bb78a803ac1" providerId="LiveId" clId="{A50EDA86-18F3-429A-AC30-959365FBE2E8}" dt="2022-09-14T01:57:12.837" v="5395" actId="20577"/>
          <ac:spMkLst>
            <pc:docMk/>
            <pc:sldMk cId="2849120262" sldId="448"/>
            <ac:spMk id="2" creationId="{636EBB92-701C-539F-1AA5-5F1434BC17A4}"/>
          </ac:spMkLst>
        </pc:spChg>
        <pc:spChg chg="del">
          <ac:chgData name="Carrie Roberts" userId="68357bb78a803ac1" providerId="LiveId" clId="{A50EDA86-18F3-429A-AC30-959365FBE2E8}" dt="2022-09-28T23:38:18.492" v="11785" actId="478"/>
          <ac:spMkLst>
            <pc:docMk/>
            <pc:sldMk cId="2849120262" sldId="448"/>
            <ac:spMk id="3" creationId="{FDF499D1-8617-4306-BC67-B9E09418A3E0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849120262" sldId="448"/>
            <ac:spMk id="4" creationId="{7ACE46F7-236B-6522-DCC8-EB034CE30CC8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849120262" sldId="448"/>
            <ac:spMk id="5" creationId="{4176EFA1-A99D-22A0-0FEF-D0E17C9F3D9C}"/>
          </ac:spMkLst>
        </pc:spChg>
        <pc:picChg chg="add mod">
          <ac:chgData name="Carrie Roberts" userId="68357bb78a803ac1" providerId="LiveId" clId="{A50EDA86-18F3-429A-AC30-959365FBE2E8}" dt="2022-10-03T16:37:15.874" v="14878" actId="1076"/>
          <ac:picMkLst>
            <pc:docMk/>
            <pc:sldMk cId="2849120262" sldId="448"/>
            <ac:picMk id="8" creationId="{C81B37D2-387B-6B27-253E-32AE0873383E}"/>
          </ac:picMkLst>
        </pc:picChg>
        <pc:picChg chg="add mod">
          <ac:chgData name="Carrie Roberts" userId="68357bb78a803ac1" providerId="LiveId" clId="{A50EDA86-18F3-429A-AC30-959365FBE2E8}" dt="2022-10-03T16:37:13.329" v="14877" actId="1076"/>
          <ac:picMkLst>
            <pc:docMk/>
            <pc:sldMk cId="2849120262" sldId="448"/>
            <ac:picMk id="10" creationId="{C9F611FC-1397-E718-5AE5-1C2225FEC92E}"/>
          </ac:picMkLst>
        </pc:picChg>
      </pc:sldChg>
      <pc:sldChg chg="addSp delSp modSp add del mod modNotesTx">
        <pc:chgData name="Carrie Roberts" userId="68357bb78a803ac1" providerId="LiveId" clId="{A50EDA86-18F3-429A-AC30-959365FBE2E8}" dt="2022-09-28T22:54:44.550" v="11532" actId="2696"/>
        <pc:sldMkLst>
          <pc:docMk/>
          <pc:sldMk cId="766740858" sldId="449"/>
        </pc:sldMkLst>
        <pc:spChg chg="mod">
          <ac:chgData name="Carrie Roberts" userId="68357bb78a803ac1" providerId="LiveId" clId="{A50EDA86-18F3-429A-AC30-959365FBE2E8}" dt="2022-09-27T23:49:49.376" v="10058" actId="20577"/>
          <ac:spMkLst>
            <pc:docMk/>
            <pc:sldMk cId="766740858" sldId="449"/>
            <ac:spMk id="2" creationId="{88D078E3-FB2C-4AE2-F1B9-2CB4B29CF733}"/>
          </ac:spMkLst>
        </pc:spChg>
        <pc:spChg chg="mod">
          <ac:chgData name="Carrie Roberts" userId="68357bb78a803ac1" providerId="LiveId" clId="{A50EDA86-18F3-429A-AC30-959365FBE2E8}" dt="2022-09-28T01:36:07.003" v="10555" actId="14100"/>
          <ac:spMkLst>
            <pc:docMk/>
            <pc:sldMk cId="766740858" sldId="449"/>
            <ac:spMk id="3" creationId="{FAD46484-2BC6-CE0C-056E-837C604659EA}"/>
          </ac:spMkLst>
        </pc:spChg>
        <pc:picChg chg="add del mod">
          <ac:chgData name="Carrie Roberts" userId="68357bb78a803ac1" providerId="LiveId" clId="{A50EDA86-18F3-429A-AC30-959365FBE2E8}" dt="2022-09-27T23:48:20.899" v="10010" actId="478"/>
          <ac:picMkLst>
            <pc:docMk/>
            <pc:sldMk cId="766740858" sldId="449"/>
            <ac:picMk id="8" creationId="{556DF2D5-6846-1132-6303-F73CF85E1EED}"/>
          </ac:picMkLst>
        </pc:picChg>
        <pc:picChg chg="add del mod">
          <ac:chgData name="Carrie Roberts" userId="68357bb78a803ac1" providerId="LiveId" clId="{A50EDA86-18F3-429A-AC30-959365FBE2E8}" dt="2022-09-27T21:49:50.263" v="9761" actId="478"/>
          <ac:picMkLst>
            <pc:docMk/>
            <pc:sldMk cId="766740858" sldId="449"/>
            <ac:picMk id="10" creationId="{6DC9A351-3378-6F1E-A90F-F47C66A57A02}"/>
          </ac:picMkLst>
        </pc:picChg>
        <pc:picChg chg="add mod">
          <ac:chgData name="Carrie Roberts" userId="68357bb78a803ac1" providerId="LiveId" clId="{A50EDA86-18F3-429A-AC30-959365FBE2E8}" dt="2022-09-28T01:36:20.344" v="10559" actId="1076"/>
          <ac:picMkLst>
            <pc:docMk/>
            <pc:sldMk cId="766740858" sldId="449"/>
            <ac:picMk id="5122" creationId="{26990148-9F7B-0FF5-E11D-E2B9CC3B69A8}"/>
          </ac:picMkLst>
        </pc:picChg>
      </pc:sldChg>
      <pc:sldChg chg="modSp add mod ord modNotesTx">
        <pc:chgData name="Carrie Roberts" userId="68357bb78a803ac1" providerId="LiveId" clId="{A50EDA86-18F3-429A-AC30-959365FBE2E8}" dt="2022-10-06T15:18:43.703" v="15475" actId="20577"/>
        <pc:sldMkLst>
          <pc:docMk/>
          <pc:sldMk cId="1070123846" sldId="449"/>
        </pc:sldMkLst>
        <pc:spChg chg="mod">
          <ac:chgData name="Carrie Roberts" userId="68357bb78a803ac1" providerId="LiveId" clId="{A50EDA86-18F3-429A-AC30-959365FBE2E8}" dt="2022-10-06T15:18:43.703" v="15475" actId="20577"/>
          <ac:spMkLst>
            <pc:docMk/>
            <pc:sldMk cId="1070123846" sldId="449"/>
            <ac:spMk id="3" creationId="{FAD46484-2BC6-CE0C-056E-837C604659EA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070123846" sldId="449"/>
            <ac:spMk id="4" creationId="{27F84161-9048-3996-46C2-E6F0A4E9F28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070123846" sldId="449"/>
            <ac:spMk id="5" creationId="{2BFF0683-05B3-1D3C-B527-D44F79DDFAA8}"/>
          </ac:spMkLst>
        </pc:spChg>
        <pc:picChg chg="mod">
          <ac:chgData name="Carrie Roberts" userId="68357bb78a803ac1" providerId="LiveId" clId="{A50EDA86-18F3-429A-AC30-959365FBE2E8}" dt="2022-09-30T03:34:51.324" v="14230" actId="108"/>
          <ac:picMkLst>
            <pc:docMk/>
            <pc:sldMk cId="1070123846" sldId="449"/>
            <ac:picMk id="5122" creationId="{26990148-9F7B-0FF5-E11D-E2B9CC3B69A8}"/>
          </ac:picMkLst>
        </pc:picChg>
      </pc:sldChg>
      <pc:sldChg chg="modSp new del mod ord">
        <pc:chgData name="Carrie Roberts" userId="68357bb78a803ac1" providerId="LiveId" clId="{A50EDA86-18F3-429A-AC30-959365FBE2E8}" dt="2022-09-26T23:42:33.218" v="9201" actId="2696"/>
        <pc:sldMkLst>
          <pc:docMk/>
          <pc:sldMk cId="3624057407" sldId="449"/>
        </pc:sldMkLst>
        <pc:spChg chg="mod">
          <ac:chgData name="Carrie Roberts" userId="68357bb78a803ac1" providerId="LiveId" clId="{A50EDA86-18F3-429A-AC30-959365FBE2E8}" dt="2022-09-14T01:52:38.810" v="5280" actId="20577"/>
          <ac:spMkLst>
            <pc:docMk/>
            <pc:sldMk cId="3624057407" sldId="449"/>
            <ac:spMk id="2" creationId="{88D078E3-FB2C-4AE2-F1B9-2CB4B29CF733}"/>
          </ac:spMkLst>
        </pc:spChg>
      </pc:sldChg>
      <pc:sldChg chg="addSp modSp new mod ord modNotesTx">
        <pc:chgData name="Carrie Roberts" userId="68357bb78a803ac1" providerId="LiveId" clId="{A50EDA86-18F3-429A-AC30-959365FBE2E8}" dt="2022-10-03T22:57:24.910" v="14992"/>
        <pc:sldMkLst>
          <pc:docMk/>
          <pc:sldMk cId="3726174212" sldId="450"/>
        </pc:sldMkLst>
        <pc:spChg chg="mod">
          <ac:chgData name="Carrie Roberts" userId="68357bb78a803ac1" providerId="LiveId" clId="{A50EDA86-18F3-429A-AC30-959365FBE2E8}" dt="2022-09-14T01:52:55.876" v="5296" actId="20577"/>
          <ac:spMkLst>
            <pc:docMk/>
            <pc:sldMk cId="3726174212" sldId="450"/>
            <ac:spMk id="2" creationId="{019455B2-1194-D7B9-091A-2EB6B6AB09A7}"/>
          </ac:spMkLst>
        </pc:spChg>
        <pc:spChg chg="mod">
          <ac:chgData name="Carrie Roberts" userId="68357bb78a803ac1" providerId="LiveId" clId="{A50EDA86-18F3-429A-AC30-959365FBE2E8}" dt="2022-09-29T00:03:51.600" v="11896" actId="207"/>
          <ac:spMkLst>
            <pc:docMk/>
            <pc:sldMk cId="3726174212" sldId="450"/>
            <ac:spMk id="3" creationId="{77E469A7-B1B5-2C17-8494-53D0615F6C5C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726174212" sldId="450"/>
            <ac:spMk id="4" creationId="{D81B0365-0012-E91D-4CDC-143A5795A205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726174212" sldId="450"/>
            <ac:spMk id="5" creationId="{0B0C63BF-C37E-B977-5606-C4451BE21B63}"/>
          </ac:spMkLst>
        </pc:spChg>
        <pc:picChg chg="add mod">
          <ac:chgData name="Carrie Roberts" userId="68357bb78a803ac1" providerId="LiveId" clId="{A50EDA86-18F3-429A-AC30-959365FBE2E8}" dt="2022-10-03T16:38:49.570" v="14879" actId="1076"/>
          <ac:picMkLst>
            <pc:docMk/>
            <pc:sldMk cId="3726174212" sldId="450"/>
            <ac:picMk id="8" creationId="{6FCFE914-5F5D-EDB7-BCD2-E9EAC37B884F}"/>
          </ac:picMkLst>
        </pc:picChg>
      </pc:sldChg>
      <pc:sldChg chg="addSp delSp modSp new mod ord modNotesTx">
        <pc:chgData name="Carrie Roberts" userId="68357bb78a803ac1" providerId="LiveId" clId="{A50EDA86-18F3-429A-AC30-959365FBE2E8}" dt="2022-10-07T00:26:22.619" v="15589"/>
        <pc:sldMkLst>
          <pc:docMk/>
          <pc:sldMk cId="3780825158" sldId="451"/>
        </pc:sldMkLst>
        <pc:spChg chg="mod">
          <ac:chgData name="Carrie Roberts" userId="68357bb78a803ac1" providerId="LiveId" clId="{A50EDA86-18F3-429A-AC30-959365FBE2E8}" dt="2022-09-29T01:19:45.459" v="11898" actId="20577"/>
          <ac:spMkLst>
            <pc:docMk/>
            <pc:sldMk cId="3780825158" sldId="451"/>
            <ac:spMk id="2" creationId="{90536E29-8E30-55B9-99D7-9D7233D4DC3E}"/>
          </ac:spMkLst>
        </pc:spChg>
        <pc:spChg chg="del">
          <ac:chgData name="Carrie Roberts" userId="68357bb78a803ac1" providerId="LiveId" clId="{A50EDA86-18F3-429A-AC30-959365FBE2E8}" dt="2022-09-29T01:25:36.756" v="11900" actId="478"/>
          <ac:spMkLst>
            <pc:docMk/>
            <pc:sldMk cId="3780825158" sldId="451"/>
            <ac:spMk id="3" creationId="{3C34EBFC-B047-A4C3-88CA-0C2D63506438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780825158" sldId="451"/>
            <ac:spMk id="4" creationId="{182B35AA-1F2D-ED37-B3F3-D12D5D10ED68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780825158" sldId="451"/>
            <ac:spMk id="5" creationId="{284793F2-EF70-CEAC-572C-389135D4462A}"/>
          </ac:spMkLst>
        </pc:spChg>
        <pc:picChg chg="add mod">
          <ac:chgData name="Carrie Roberts" userId="68357bb78a803ac1" providerId="LiveId" clId="{A50EDA86-18F3-429A-AC30-959365FBE2E8}" dt="2022-09-30T03:34:24.472" v="14224" actId="108"/>
          <ac:picMkLst>
            <pc:docMk/>
            <pc:sldMk cId="3780825158" sldId="451"/>
            <ac:picMk id="8" creationId="{034AB209-FB61-2DC4-80B5-F9C29EFB1053}"/>
          </ac:picMkLst>
        </pc:picChg>
      </pc:sldChg>
      <pc:sldChg chg="modSp new del mod ord">
        <pc:chgData name="Carrie Roberts" userId="68357bb78a803ac1" providerId="LiveId" clId="{A50EDA86-18F3-429A-AC30-959365FBE2E8}" dt="2022-09-26T23:27:09.687" v="9075" actId="2696"/>
        <pc:sldMkLst>
          <pc:docMk/>
          <pc:sldMk cId="1000360424" sldId="452"/>
        </pc:sldMkLst>
        <pc:spChg chg="mod">
          <ac:chgData name="Carrie Roberts" userId="68357bb78a803ac1" providerId="LiveId" clId="{A50EDA86-18F3-429A-AC30-959365FBE2E8}" dt="2022-09-14T01:53:34.746" v="5328" actId="20577"/>
          <ac:spMkLst>
            <pc:docMk/>
            <pc:sldMk cId="1000360424" sldId="452"/>
            <ac:spMk id="2" creationId="{06C8B53A-CCAA-7051-AE35-418D29E7D382}"/>
          </ac:spMkLst>
        </pc:spChg>
      </pc:sldChg>
      <pc:sldChg chg="addSp delSp modSp add mod">
        <pc:chgData name="Carrie Roberts" userId="68357bb78a803ac1" providerId="LiveId" clId="{A50EDA86-18F3-429A-AC30-959365FBE2E8}" dt="2022-10-03T22:57:24.910" v="14992"/>
        <pc:sldMkLst>
          <pc:docMk/>
          <pc:sldMk cId="3195657009" sldId="452"/>
        </pc:sldMkLst>
        <pc:spChg chg="del">
          <ac:chgData name="Carrie Roberts" userId="68357bb78a803ac1" providerId="LiveId" clId="{A50EDA86-18F3-429A-AC30-959365FBE2E8}" dt="2022-10-03T16:35:16.057" v="14874" actId="478"/>
          <ac:spMkLst>
            <pc:docMk/>
            <pc:sldMk cId="3195657009" sldId="452"/>
            <ac:spMk id="3" creationId="{2454E758-A6E8-A2CC-B873-804E76D15949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195657009" sldId="452"/>
            <ac:spMk id="4" creationId="{49211D23-F395-4897-25A8-A42FE41474B3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195657009" sldId="452"/>
            <ac:spMk id="5" creationId="{CBEB8D40-602D-4E35-8F0A-6F922DBA823F}"/>
          </ac:spMkLst>
        </pc:spChg>
        <pc:picChg chg="add mod">
          <ac:chgData name="Carrie Roberts" userId="68357bb78a803ac1" providerId="LiveId" clId="{A50EDA86-18F3-429A-AC30-959365FBE2E8}" dt="2022-10-03T16:35:24.893" v="14876" actId="1076"/>
          <ac:picMkLst>
            <pc:docMk/>
            <pc:sldMk cId="3195657009" sldId="452"/>
            <ac:picMk id="8" creationId="{89FE4A4C-D6DB-14DF-8CB7-8CBEB65C39B7}"/>
          </ac:picMkLst>
        </pc:picChg>
      </pc:sldChg>
      <pc:sldChg chg="modSp new del mod ord">
        <pc:chgData name="Carrie Roberts" userId="68357bb78a803ac1" providerId="LiveId" clId="{A50EDA86-18F3-429A-AC30-959365FBE2E8}" dt="2022-10-02T02:38:50.161" v="14814" actId="47"/>
        <pc:sldMkLst>
          <pc:docMk/>
          <pc:sldMk cId="1221834334" sldId="453"/>
        </pc:sldMkLst>
        <pc:spChg chg="mod">
          <ac:chgData name="Carrie Roberts" userId="68357bb78a803ac1" providerId="LiveId" clId="{A50EDA86-18F3-429A-AC30-959365FBE2E8}" dt="2022-09-14T01:54:12.926" v="5335" actId="20577"/>
          <ac:spMkLst>
            <pc:docMk/>
            <pc:sldMk cId="1221834334" sldId="453"/>
            <ac:spMk id="2" creationId="{BEDFFFAA-8AA3-BE23-BE8D-02CA8A19A7B3}"/>
          </ac:spMkLst>
        </pc:spChg>
      </pc:sldChg>
      <pc:sldChg chg="modSp new del mod ord">
        <pc:chgData name="Carrie Roberts" userId="68357bb78a803ac1" providerId="LiveId" clId="{A50EDA86-18F3-429A-AC30-959365FBE2E8}" dt="2022-09-26T23:24:58.574" v="9070" actId="47"/>
        <pc:sldMkLst>
          <pc:docMk/>
          <pc:sldMk cId="797711429" sldId="454"/>
        </pc:sldMkLst>
        <pc:spChg chg="mod">
          <ac:chgData name="Carrie Roberts" userId="68357bb78a803ac1" providerId="LiveId" clId="{A50EDA86-18F3-429A-AC30-959365FBE2E8}" dt="2022-09-14T01:56:29.615" v="5359" actId="20577"/>
          <ac:spMkLst>
            <pc:docMk/>
            <pc:sldMk cId="797711429" sldId="454"/>
            <ac:spMk id="2" creationId="{7E076810-3811-99C9-A5B8-B851713FB26D}"/>
          </ac:spMkLst>
        </pc:spChg>
        <pc:spChg chg="mod">
          <ac:chgData name="Carrie Roberts" userId="68357bb78a803ac1" providerId="LiveId" clId="{A50EDA86-18F3-429A-AC30-959365FBE2E8}" dt="2022-09-15T02:56:02.534" v="6073" actId="20577"/>
          <ac:spMkLst>
            <pc:docMk/>
            <pc:sldMk cId="797711429" sldId="454"/>
            <ac:spMk id="3" creationId="{77FF0080-A770-1368-BBA5-9A7FBA946028}"/>
          </ac:spMkLst>
        </pc:spChg>
      </pc:sldChg>
      <pc:sldChg chg="modSp new del mod ord">
        <pc:chgData name="Carrie Roberts" userId="68357bb78a803ac1" providerId="LiveId" clId="{A50EDA86-18F3-429A-AC30-959365FBE2E8}" dt="2022-09-29T01:44:42.674" v="11904" actId="47"/>
        <pc:sldMkLst>
          <pc:docMk/>
          <pc:sldMk cId="249782686" sldId="455"/>
        </pc:sldMkLst>
        <pc:spChg chg="mod">
          <ac:chgData name="Carrie Roberts" userId="68357bb78a803ac1" providerId="LiveId" clId="{A50EDA86-18F3-429A-AC30-959365FBE2E8}" dt="2022-09-14T01:59:13.433" v="5406" actId="20577"/>
          <ac:spMkLst>
            <pc:docMk/>
            <pc:sldMk cId="249782686" sldId="455"/>
            <ac:spMk id="2" creationId="{8D61F7A9-7580-7F59-CD6F-73D9958F2189}"/>
          </ac:spMkLst>
        </pc:spChg>
      </pc:sldChg>
      <pc:sldChg chg="modSp new mod ord">
        <pc:chgData name="Carrie Roberts" userId="68357bb78a803ac1" providerId="LiveId" clId="{A50EDA86-18F3-429A-AC30-959365FBE2E8}" dt="2022-10-03T22:57:24.910" v="14992"/>
        <pc:sldMkLst>
          <pc:docMk/>
          <pc:sldMk cId="723678233" sldId="456"/>
        </pc:sldMkLst>
        <pc:spChg chg="mod">
          <ac:chgData name="Carrie Roberts" userId="68357bb78a803ac1" providerId="LiveId" clId="{A50EDA86-18F3-429A-AC30-959365FBE2E8}" dt="2022-09-14T01:59:40.550" v="5430" actId="20577"/>
          <ac:spMkLst>
            <pc:docMk/>
            <pc:sldMk cId="723678233" sldId="456"/>
            <ac:spMk id="2" creationId="{9365C4EE-A7DE-0917-94B5-197F45243256}"/>
          </ac:spMkLst>
        </pc:spChg>
        <pc:spChg chg="mod">
          <ac:chgData name="Carrie Roberts" userId="68357bb78a803ac1" providerId="LiveId" clId="{A50EDA86-18F3-429A-AC30-959365FBE2E8}" dt="2022-09-29T01:57:15.469" v="11947" actId="20577"/>
          <ac:spMkLst>
            <pc:docMk/>
            <pc:sldMk cId="723678233" sldId="456"/>
            <ac:spMk id="3" creationId="{843627CA-17C4-2F78-C310-D79F9EA4153A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723678233" sldId="456"/>
            <ac:spMk id="4" creationId="{4EDA401B-2939-A069-7658-E8436C523BC1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723678233" sldId="456"/>
            <ac:spMk id="5" creationId="{485BEDB3-E43C-9D7F-98D9-58F108D54E64}"/>
          </ac:spMkLst>
        </pc:spChg>
      </pc:sldChg>
      <pc:sldChg chg="modSp new del mod">
        <pc:chgData name="Carrie Roberts" userId="68357bb78a803ac1" providerId="LiveId" clId="{A50EDA86-18F3-429A-AC30-959365FBE2E8}" dt="2022-09-14T20:18:11.759" v="5620" actId="2696"/>
        <pc:sldMkLst>
          <pc:docMk/>
          <pc:sldMk cId="2753498976" sldId="457"/>
        </pc:sldMkLst>
        <pc:spChg chg="mod">
          <ac:chgData name="Carrie Roberts" userId="68357bb78a803ac1" providerId="LiveId" clId="{A50EDA86-18F3-429A-AC30-959365FBE2E8}" dt="2022-09-14T20:03:34.139" v="5447" actId="20577"/>
          <ac:spMkLst>
            <pc:docMk/>
            <pc:sldMk cId="2753498976" sldId="457"/>
            <ac:spMk id="2" creationId="{BDB26B8F-7C68-192D-A258-884DF95BADE2}"/>
          </ac:spMkLst>
        </pc:spChg>
        <pc:spChg chg="mod">
          <ac:chgData name="Carrie Roberts" userId="68357bb78a803ac1" providerId="LiveId" clId="{A50EDA86-18F3-429A-AC30-959365FBE2E8}" dt="2022-09-14T20:06:20.542" v="5619" actId="20577"/>
          <ac:spMkLst>
            <pc:docMk/>
            <pc:sldMk cId="2753498976" sldId="457"/>
            <ac:spMk id="3" creationId="{647C52EB-3C6C-837B-741E-86B65E0E9BF1}"/>
          </ac:spMkLst>
        </pc:spChg>
      </pc:sldChg>
      <pc:sldChg chg="new del">
        <pc:chgData name="Carrie Roberts" userId="68357bb78a803ac1" providerId="LiveId" clId="{A50EDA86-18F3-429A-AC30-959365FBE2E8}" dt="2022-09-14T20:03:18.279" v="5432" actId="680"/>
        <pc:sldMkLst>
          <pc:docMk/>
          <pc:sldMk cId="2915424852" sldId="457"/>
        </pc:sldMkLst>
      </pc:sldChg>
      <pc:sldChg chg="addSp modSp add mod ord modNotesTx">
        <pc:chgData name="Carrie Roberts" userId="68357bb78a803ac1" providerId="LiveId" clId="{A50EDA86-18F3-429A-AC30-959365FBE2E8}" dt="2022-10-03T22:57:24.910" v="14992"/>
        <pc:sldMkLst>
          <pc:docMk/>
          <pc:sldMk cId="3534329091" sldId="457"/>
        </pc:sldMkLst>
        <pc:spChg chg="mod">
          <ac:chgData name="Carrie Roberts" userId="68357bb78a803ac1" providerId="LiveId" clId="{A50EDA86-18F3-429A-AC30-959365FBE2E8}" dt="2022-09-29T18:17:06.891" v="12292" actId="20577"/>
          <ac:spMkLst>
            <pc:docMk/>
            <pc:sldMk cId="3534329091" sldId="457"/>
            <ac:spMk id="3" creationId="{647C52EB-3C6C-837B-741E-86B65E0E9BF1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534329091" sldId="457"/>
            <ac:spMk id="4" creationId="{82B43514-6AC3-C303-4386-0C5B2135F828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534329091" sldId="457"/>
            <ac:spMk id="5" creationId="{A0006606-9B16-EFDF-9D8B-092A88E0F901}"/>
          </ac:spMkLst>
        </pc:spChg>
        <pc:spChg chg="add mod">
          <ac:chgData name="Carrie Roberts" userId="68357bb78a803ac1" providerId="LiveId" clId="{A50EDA86-18F3-429A-AC30-959365FBE2E8}" dt="2022-10-02T02:40:21.923" v="14823" actId="13822"/>
          <ac:spMkLst>
            <pc:docMk/>
            <pc:sldMk cId="3534329091" sldId="457"/>
            <ac:spMk id="7" creationId="{C20F5772-968F-EBE0-B300-8F98AA31059C}"/>
          </ac:spMkLst>
        </pc:spChg>
        <pc:picChg chg="add mod">
          <ac:chgData name="Carrie Roberts" userId="68357bb78a803ac1" providerId="LiveId" clId="{A50EDA86-18F3-429A-AC30-959365FBE2E8}" dt="2022-10-02T02:39:28.432" v="14815" actId="1440"/>
          <ac:picMkLst>
            <pc:docMk/>
            <pc:sldMk cId="3534329091" sldId="457"/>
            <ac:picMk id="8" creationId="{639C15A4-F250-8EFF-9F0F-97A7AFA34CB7}"/>
          </ac:picMkLst>
        </pc:picChg>
        <pc:picChg chg="add mod">
          <ac:chgData name="Carrie Roberts" userId="68357bb78a803ac1" providerId="LiveId" clId="{A50EDA86-18F3-429A-AC30-959365FBE2E8}" dt="2022-10-02T02:39:56.666" v="14820" actId="1076"/>
          <ac:picMkLst>
            <pc:docMk/>
            <pc:sldMk cId="3534329091" sldId="457"/>
            <ac:picMk id="1026" creationId="{EB7DA827-48AB-2236-5F67-C65BA657D7B1}"/>
          </ac:picMkLst>
        </pc:picChg>
      </pc:sldChg>
      <pc:sldChg chg="addSp modSp add mod ord modNotesTx">
        <pc:chgData name="Carrie Roberts" userId="68357bb78a803ac1" providerId="LiveId" clId="{A50EDA86-18F3-429A-AC30-959365FBE2E8}" dt="2022-10-03T22:57:24.910" v="14992"/>
        <pc:sldMkLst>
          <pc:docMk/>
          <pc:sldMk cId="2172212198" sldId="458"/>
        </pc:sldMkLst>
        <pc:spChg chg="mod">
          <ac:chgData name="Carrie Roberts" userId="68357bb78a803ac1" providerId="LiveId" clId="{A50EDA86-18F3-429A-AC30-959365FBE2E8}" dt="2022-09-26T23:36:47.988" v="9096" actId="20577"/>
          <ac:spMkLst>
            <pc:docMk/>
            <pc:sldMk cId="2172212198" sldId="458"/>
            <ac:spMk id="2" creationId="{38B27D7D-EC7E-2706-1A23-B33B7E28245E}"/>
          </ac:spMkLst>
        </pc:spChg>
        <pc:spChg chg="mod">
          <ac:chgData name="Carrie Roberts" userId="68357bb78a803ac1" providerId="LiveId" clId="{A50EDA86-18F3-429A-AC30-959365FBE2E8}" dt="2022-09-26T23:40:04.116" v="9195" actId="20577"/>
          <ac:spMkLst>
            <pc:docMk/>
            <pc:sldMk cId="2172212198" sldId="458"/>
            <ac:spMk id="3" creationId="{BEE160F9-8FE6-3399-A5CD-E84BD69219B2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172212198" sldId="458"/>
            <ac:spMk id="4" creationId="{F889E97B-6642-987B-2389-2588421432A1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172212198" sldId="458"/>
            <ac:spMk id="5" creationId="{0C5A0DF1-4DBB-2008-68BC-9C0331BA0F5E}"/>
          </ac:spMkLst>
        </pc:spChg>
        <pc:picChg chg="add mod modCrop">
          <ac:chgData name="Carrie Roberts" userId="68357bb78a803ac1" providerId="LiveId" clId="{A50EDA86-18F3-429A-AC30-959365FBE2E8}" dt="2022-09-30T03:26:23.926" v="14044" actId="1076"/>
          <ac:picMkLst>
            <pc:docMk/>
            <pc:sldMk cId="2172212198" sldId="458"/>
            <ac:picMk id="8" creationId="{548A33A1-53CA-80B6-F0EF-CF6C0A7D41C0}"/>
          </ac:picMkLst>
        </pc:picChg>
      </pc:sldChg>
      <pc:sldChg chg="modSp new del mod ord">
        <pc:chgData name="Carrie Roberts" userId="68357bb78a803ac1" providerId="LiveId" clId="{A50EDA86-18F3-429A-AC30-959365FBE2E8}" dt="2022-09-26T23:26:19.357" v="9071" actId="2696"/>
        <pc:sldMkLst>
          <pc:docMk/>
          <pc:sldMk cId="3237553779" sldId="458"/>
        </pc:sldMkLst>
        <pc:spChg chg="mod">
          <ac:chgData name="Carrie Roberts" userId="68357bb78a803ac1" providerId="LiveId" clId="{A50EDA86-18F3-429A-AC30-959365FBE2E8}" dt="2022-09-26T22:52:16.482" v="8853" actId="20577"/>
          <ac:spMkLst>
            <pc:docMk/>
            <pc:sldMk cId="3237553779" sldId="458"/>
            <ac:spMk id="3" creationId="{BEE160F9-8FE6-3399-A5CD-E84BD69219B2}"/>
          </ac:spMkLst>
        </pc:spChg>
      </pc:sldChg>
      <pc:sldChg chg="modSp new del mod ord">
        <pc:chgData name="Carrie Roberts" userId="68357bb78a803ac1" providerId="LiveId" clId="{A50EDA86-18F3-429A-AC30-959365FBE2E8}" dt="2022-09-29T18:27:35.466" v="12555" actId="2696"/>
        <pc:sldMkLst>
          <pc:docMk/>
          <pc:sldMk cId="1584130424" sldId="459"/>
        </pc:sldMkLst>
        <pc:spChg chg="mod">
          <ac:chgData name="Carrie Roberts" userId="68357bb78a803ac1" providerId="LiveId" clId="{A50EDA86-18F3-429A-AC30-959365FBE2E8}" dt="2022-09-14T20:37:16.760" v="5881" actId="20577"/>
          <ac:spMkLst>
            <pc:docMk/>
            <pc:sldMk cId="1584130424" sldId="459"/>
            <ac:spMk id="2" creationId="{B1D83C6E-6973-6095-4003-C27A2B8C6168}"/>
          </ac:spMkLst>
        </pc:spChg>
        <pc:spChg chg="mod">
          <ac:chgData name="Carrie Roberts" userId="68357bb78a803ac1" providerId="LiveId" clId="{A50EDA86-18F3-429A-AC30-959365FBE2E8}" dt="2022-09-17T16:29:20.857" v="6267" actId="20577"/>
          <ac:spMkLst>
            <pc:docMk/>
            <pc:sldMk cId="1584130424" sldId="459"/>
            <ac:spMk id="3" creationId="{DD7AC5DF-D81C-E0A7-86FC-87F8E48A8892}"/>
          </ac:spMkLst>
        </pc:spChg>
      </pc:sldChg>
      <pc:sldChg chg="modSp add mod">
        <pc:chgData name="Carrie Roberts" userId="68357bb78a803ac1" providerId="LiveId" clId="{A50EDA86-18F3-429A-AC30-959365FBE2E8}" dt="2022-10-11T20:18:24.283" v="19491" actId="20577"/>
        <pc:sldMkLst>
          <pc:docMk/>
          <pc:sldMk cId="2304611898" sldId="459"/>
        </pc:sldMkLst>
        <pc:spChg chg="mod">
          <ac:chgData name="Carrie Roberts" userId="68357bb78a803ac1" providerId="LiveId" clId="{A50EDA86-18F3-429A-AC30-959365FBE2E8}" dt="2022-10-11T20:18:24.283" v="19491" actId="20577"/>
          <ac:spMkLst>
            <pc:docMk/>
            <pc:sldMk cId="2304611898" sldId="459"/>
            <ac:spMk id="2" creationId="{B1D83C6E-6973-6095-4003-C27A2B8C6168}"/>
          </ac:spMkLst>
        </pc:spChg>
        <pc:spChg chg="mod">
          <ac:chgData name="Carrie Roberts" userId="68357bb78a803ac1" providerId="LiveId" clId="{A50EDA86-18F3-429A-AC30-959365FBE2E8}" dt="2022-10-11T19:14:26.573" v="19480" actId="20577"/>
          <ac:spMkLst>
            <pc:docMk/>
            <pc:sldMk cId="2304611898" sldId="459"/>
            <ac:spMk id="3" creationId="{DD7AC5DF-D81C-E0A7-86FC-87F8E48A8892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304611898" sldId="459"/>
            <ac:spMk id="4" creationId="{752BA7BB-4858-224E-1FFE-C0D99B194F88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304611898" sldId="459"/>
            <ac:spMk id="5" creationId="{D43A4DBC-2757-23B9-27FC-F6A009A475A6}"/>
          </ac:spMkLst>
        </pc:spChg>
      </pc:sldChg>
      <pc:sldChg chg="addSp delSp modSp new mod ord modNotesTx">
        <pc:chgData name="Carrie Roberts" userId="68357bb78a803ac1" providerId="LiveId" clId="{A50EDA86-18F3-429A-AC30-959365FBE2E8}" dt="2022-10-03T22:57:24.910" v="14992"/>
        <pc:sldMkLst>
          <pc:docMk/>
          <pc:sldMk cId="1617107884" sldId="460"/>
        </pc:sldMkLst>
        <pc:spChg chg="mod">
          <ac:chgData name="Carrie Roberts" userId="68357bb78a803ac1" providerId="LiveId" clId="{A50EDA86-18F3-429A-AC30-959365FBE2E8}" dt="2022-09-26T23:10:58.130" v="8953" actId="20577"/>
          <ac:spMkLst>
            <pc:docMk/>
            <pc:sldMk cId="1617107884" sldId="460"/>
            <ac:spMk id="2" creationId="{A5F6E3A8-9227-9C89-6236-01E8669FAAF7}"/>
          </ac:spMkLst>
        </pc:spChg>
        <pc:spChg chg="del">
          <ac:chgData name="Carrie Roberts" userId="68357bb78a803ac1" providerId="LiveId" clId="{A50EDA86-18F3-429A-AC30-959365FBE2E8}" dt="2022-09-30T03:25:35.745" v="14037" actId="478"/>
          <ac:spMkLst>
            <pc:docMk/>
            <pc:sldMk cId="1617107884" sldId="460"/>
            <ac:spMk id="3" creationId="{8F21787E-19CB-908B-3FEE-16CA10208824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617107884" sldId="460"/>
            <ac:spMk id="4" creationId="{CC0883F4-64F9-3FCC-2586-DFAD648E17D2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617107884" sldId="460"/>
            <ac:spMk id="5" creationId="{5B8214BA-07C7-04BD-A56A-FC36E2508710}"/>
          </ac:spMkLst>
        </pc:spChg>
        <pc:picChg chg="add mod">
          <ac:chgData name="Carrie Roberts" userId="68357bb78a803ac1" providerId="LiveId" clId="{A50EDA86-18F3-429A-AC30-959365FBE2E8}" dt="2022-09-30T03:25:45.205" v="14039" actId="1076"/>
          <ac:picMkLst>
            <pc:docMk/>
            <pc:sldMk cId="1617107884" sldId="460"/>
            <ac:picMk id="8" creationId="{94D669BF-F489-2F5D-A4B1-0A08FDF975B4}"/>
          </ac:picMkLst>
        </pc:picChg>
      </pc:sldChg>
      <pc:sldChg chg="addSp modSp new del mod modNotesTx">
        <pc:chgData name="Carrie Roberts" userId="68357bb78a803ac1" providerId="LiveId" clId="{A50EDA86-18F3-429A-AC30-959365FBE2E8}" dt="2022-09-30T03:18:13.600" v="14027" actId="2696"/>
        <pc:sldMkLst>
          <pc:docMk/>
          <pc:sldMk cId="2330026648" sldId="461"/>
        </pc:sldMkLst>
        <pc:spChg chg="mod">
          <ac:chgData name="Carrie Roberts" userId="68357bb78a803ac1" providerId="LiveId" clId="{A50EDA86-18F3-429A-AC30-959365FBE2E8}" dt="2022-09-26T20:33:35.732" v="8315" actId="20577"/>
          <ac:spMkLst>
            <pc:docMk/>
            <pc:sldMk cId="2330026648" sldId="461"/>
            <ac:spMk id="2" creationId="{A08FAF7B-A8C5-8194-6DB0-44E730F87733}"/>
          </ac:spMkLst>
        </pc:spChg>
        <pc:spChg chg="mod">
          <ac:chgData name="Carrie Roberts" userId="68357bb78a803ac1" providerId="LiveId" clId="{A50EDA86-18F3-429A-AC30-959365FBE2E8}" dt="2022-09-26T20:33:49.295" v="8317" actId="1076"/>
          <ac:spMkLst>
            <pc:docMk/>
            <pc:sldMk cId="2330026648" sldId="461"/>
            <ac:spMk id="3" creationId="{87E6C59F-D352-0B25-C09E-5EDE2B692C5B}"/>
          </ac:spMkLst>
        </pc:spChg>
        <pc:spChg chg="add mod">
          <ac:chgData name="Carrie Roberts" userId="68357bb78a803ac1" providerId="LiveId" clId="{A50EDA86-18F3-429A-AC30-959365FBE2E8}" dt="2022-09-26T20:33:52.274" v="8318" actId="1076"/>
          <ac:spMkLst>
            <pc:docMk/>
            <pc:sldMk cId="2330026648" sldId="461"/>
            <ac:spMk id="11" creationId="{3FF41B56-D524-7B13-7D31-1E3ACA3EA8AF}"/>
          </ac:spMkLst>
        </pc:spChg>
        <pc:grpChg chg="add mod">
          <ac:chgData name="Carrie Roberts" userId="68357bb78a803ac1" providerId="LiveId" clId="{A50EDA86-18F3-429A-AC30-959365FBE2E8}" dt="2022-09-26T20:33:44.973" v="8316" actId="1076"/>
          <ac:grpSpMkLst>
            <pc:docMk/>
            <pc:sldMk cId="2330026648" sldId="461"/>
            <ac:grpSpMk id="12" creationId="{F218C88A-7CA0-9FE1-8DD7-C8BB774DC457}"/>
          </ac:grpSpMkLst>
        </pc:grpChg>
        <pc:picChg chg="add mod">
          <ac:chgData name="Carrie Roberts" userId="68357bb78a803ac1" providerId="LiveId" clId="{A50EDA86-18F3-429A-AC30-959365FBE2E8}" dt="2022-09-26T20:31:59.244" v="8296" actId="164"/>
          <ac:picMkLst>
            <pc:docMk/>
            <pc:sldMk cId="2330026648" sldId="461"/>
            <ac:picMk id="8" creationId="{D22D0A27-7B2A-8A3E-B413-49FE6D0EACF9}"/>
          </ac:picMkLst>
        </pc:picChg>
        <pc:cxnChg chg="add mod">
          <ac:chgData name="Carrie Roberts" userId="68357bb78a803ac1" providerId="LiveId" clId="{A50EDA86-18F3-429A-AC30-959365FBE2E8}" dt="2022-09-26T20:31:59.244" v="8296" actId="164"/>
          <ac:cxnSpMkLst>
            <pc:docMk/>
            <pc:sldMk cId="2330026648" sldId="461"/>
            <ac:cxnSpMk id="10" creationId="{D6F14E72-9952-F2F5-F906-2B011DC0F247}"/>
          </ac:cxnSpMkLst>
        </pc:cxnChg>
      </pc:sldChg>
      <pc:sldChg chg="add del">
        <pc:chgData name="Carrie Roberts" userId="68357bb78a803ac1" providerId="LiveId" clId="{A50EDA86-18F3-429A-AC30-959365FBE2E8}" dt="2022-09-30T03:18:58.441" v="14029" actId="47"/>
        <pc:sldMkLst>
          <pc:docMk/>
          <pc:sldMk cId="3633606201" sldId="461"/>
        </pc:sldMkLst>
      </pc:sldChg>
      <pc:sldChg chg="addSp delSp modSp add mod ord">
        <pc:chgData name="Carrie Roberts" userId="68357bb78a803ac1" providerId="LiveId" clId="{A50EDA86-18F3-429A-AC30-959365FBE2E8}" dt="2022-10-11T17:01:48.229" v="19120" actId="20577"/>
        <pc:sldMkLst>
          <pc:docMk/>
          <pc:sldMk cId="1844392481" sldId="462"/>
        </pc:sldMkLst>
        <pc:spChg chg="mod">
          <ac:chgData name="Carrie Roberts" userId="68357bb78a803ac1" providerId="LiveId" clId="{A50EDA86-18F3-429A-AC30-959365FBE2E8}" dt="2022-09-18T04:42:47.064" v="6486" actId="20577"/>
          <ac:spMkLst>
            <pc:docMk/>
            <pc:sldMk cId="1844392481" sldId="462"/>
            <ac:spMk id="2" creationId="{AD0E8D93-DCF3-D877-96C6-8C64926D7D5B}"/>
          </ac:spMkLst>
        </pc:spChg>
        <pc:spChg chg="del mod">
          <ac:chgData name="Carrie Roberts" userId="68357bb78a803ac1" providerId="LiveId" clId="{A50EDA86-18F3-429A-AC30-959365FBE2E8}" dt="2022-09-24T03:04:36.909" v="7056" actId="478"/>
          <ac:spMkLst>
            <pc:docMk/>
            <pc:sldMk cId="1844392481" sldId="462"/>
            <ac:spMk id="3" creationId="{9903D340-ECE8-A5A1-F8DC-07839CE34189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844392481" sldId="462"/>
            <ac:spMk id="4" creationId="{681AD3D3-1F6E-8345-DF28-955D54573FA0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844392481" sldId="462"/>
            <ac:spMk id="5" creationId="{3B65E3E5-6A0D-B2F9-5092-A13C57DD5664}"/>
          </ac:spMkLst>
        </pc:spChg>
        <pc:spChg chg="add mod">
          <ac:chgData name="Carrie Roberts" userId="68357bb78a803ac1" providerId="LiveId" clId="{A50EDA86-18F3-429A-AC30-959365FBE2E8}" dt="2022-10-11T17:01:48.229" v="19120" actId="20577"/>
          <ac:spMkLst>
            <pc:docMk/>
            <pc:sldMk cId="1844392481" sldId="462"/>
            <ac:spMk id="10" creationId="{8A8F618F-4D93-3829-6366-F6BA602AEE6D}"/>
          </ac:spMkLst>
        </pc:spChg>
        <pc:spChg chg="add mod">
          <ac:chgData name="Carrie Roberts" userId="68357bb78a803ac1" providerId="LiveId" clId="{A50EDA86-18F3-429A-AC30-959365FBE2E8}" dt="2022-10-11T17:01:41.189" v="19117" actId="14100"/>
          <ac:spMkLst>
            <pc:docMk/>
            <pc:sldMk cId="1844392481" sldId="462"/>
            <ac:spMk id="11" creationId="{9275788E-334F-A19E-6FC8-870328EBE171}"/>
          </ac:spMkLst>
        </pc:spChg>
        <pc:spChg chg="add del mod">
          <ac:chgData name="Carrie Roberts" userId="68357bb78a803ac1" providerId="LiveId" clId="{A50EDA86-18F3-429A-AC30-959365FBE2E8}" dt="2022-09-24T03:04:39.531" v="7057"/>
          <ac:spMkLst>
            <pc:docMk/>
            <pc:sldMk cId="1844392481" sldId="462"/>
            <ac:spMk id="13" creationId="{D77C9D46-C683-9C19-17F3-E29FAE87CF59}"/>
          </ac:spMkLst>
        </pc:spChg>
        <pc:spChg chg="add mod">
          <ac:chgData name="Carrie Roberts" userId="68357bb78a803ac1" providerId="LiveId" clId="{A50EDA86-18F3-429A-AC30-959365FBE2E8}" dt="2022-10-11T17:01:12.247" v="19110" actId="255"/>
          <ac:spMkLst>
            <pc:docMk/>
            <pc:sldMk cId="1844392481" sldId="462"/>
            <ac:spMk id="14" creationId="{200A8478-DC5D-2A9B-3BB1-B866C70CC38C}"/>
          </ac:spMkLst>
        </pc:spChg>
        <pc:picChg chg="add del mod">
          <ac:chgData name="Carrie Roberts" userId="68357bb78a803ac1" providerId="LiveId" clId="{A50EDA86-18F3-429A-AC30-959365FBE2E8}" dt="2022-09-24T03:03:26.524" v="7047" actId="478"/>
          <ac:picMkLst>
            <pc:docMk/>
            <pc:sldMk cId="1844392481" sldId="462"/>
            <ac:picMk id="8" creationId="{75AB0B11-6F4A-0505-950F-326A93EB7813}"/>
          </ac:picMkLst>
        </pc:picChg>
        <pc:picChg chg="add mod">
          <ac:chgData name="Carrie Roberts" userId="68357bb78a803ac1" providerId="LiveId" clId="{A50EDA86-18F3-429A-AC30-959365FBE2E8}" dt="2022-10-11T17:01:33.095" v="19115" actId="1076"/>
          <ac:picMkLst>
            <pc:docMk/>
            <pc:sldMk cId="1844392481" sldId="462"/>
            <ac:picMk id="9" creationId="{D6DA0042-5FAF-877F-762E-32D8B39865AD}"/>
          </ac:picMkLst>
        </pc:picChg>
      </pc:sldChg>
      <pc:sldChg chg="addSp delSp modSp add del mod">
        <pc:chgData name="Carrie Roberts" userId="68357bb78a803ac1" providerId="LiveId" clId="{A50EDA86-18F3-429A-AC30-959365FBE2E8}" dt="2022-09-24T03:04:43.918" v="7058" actId="47"/>
        <pc:sldMkLst>
          <pc:docMk/>
          <pc:sldMk cId="155212474" sldId="463"/>
        </pc:sldMkLst>
        <pc:spChg chg="mod">
          <ac:chgData name="Carrie Roberts" userId="68357bb78a803ac1" providerId="LiveId" clId="{A50EDA86-18F3-429A-AC30-959365FBE2E8}" dt="2022-09-18T04:51:29.296" v="6591" actId="20577"/>
          <ac:spMkLst>
            <pc:docMk/>
            <pc:sldMk cId="155212474" sldId="463"/>
            <ac:spMk id="2" creationId="{AD0E8D93-DCF3-D877-96C6-8C64926D7D5B}"/>
          </ac:spMkLst>
        </pc:spChg>
        <pc:spChg chg="del mod">
          <ac:chgData name="Carrie Roberts" userId="68357bb78a803ac1" providerId="LiveId" clId="{A50EDA86-18F3-429A-AC30-959365FBE2E8}" dt="2022-09-24T03:04:30.278" v="7055" actId="21"/>
          <ac:spMkLst>
            <pc:docMk/>
            <pc:sldMk cId="155212474" sldId="463"/>
            <ac:spMk id="3" creationId="{9903D340-ECE8-A5A1-F8DC-07839CE34189}"/>
          </ac:spMkLst>
        </pc:spChg>
        <pc:spChg chg="add mod">
          <ac:chgData name="Carrie Roberts" userId="68357bb78a803ac1" providerId="LiveId" clId="{A50EDA86-18F3-429A-AC30-959365FBE2E8}" dt="2022-09-24T03:04:30.278" v="7055" actId="21"/>
          <ac:spMkLst>
            <pc:docMk/>
            <pc:sldMk cId="155212474" sldId="463"/>
            <ac:spMk id="8" creationId="{5F47F3B6-99B6-A3E7-F2E0-D533B6A140C4}"/>
          </ac:spMkLst>
        </pc:spChg>
      </pc:sldChg>
      <pc:sldChg chg="addSp delSp modSp add mod ord">
        <pc:chgData name="Carrie Roberts" userId="68357bb78a803ac1" providerId="LiveId" clId="{A50EDA86-18F3-429A-AC30-959365FBE2E8}" dt="2022-10-11T17:04:49.814" v="19192" actId="1036"/>
        <pc:sldMkLst>
          <pc:docMk/>
          <pc:sldMk cId="3192681078" sldId="464"/>
        </pc:sldMkLst>
        <pc:spChg chg="mod">
          <ac:chgData name="Carrie Roberts" userId="68357bb78a803ac1" providerId="LiveId" clId="{A50EDA86-18F3-429A-AC30-959365FBE2E8}" dt="2022-10-11T17:04:35.167" v="19166" actId="6549"/>
          <ac:spMkLst>
            <pc:docMk/>
            <pc:sldMk cId="3192681078" sldId="464"/>
            <ac:spMk id="2" creationId="{AD0E8D93-DCF3-D877-96C6-8C64926D7D5B}"/>
          </ac:spMkLst>
        </pc:spChg>
        <pc:spChg chg="mod">
          <ac:chgData name="Carrie Roberts" userId="68357bb78a803ac1" providerId="LiveId" clId="{A50EDA86-18F3-429A-AC30-959365FBE2E8}" dt="2022-10-11T17:04:32.834" v="19165" actId="1076"/>
          <ac:spMkLst>
            <pc:docMk/>
            <pc:sldMk cId="3192681078" sldId="464"/>
            <ac:spMk id="3" creationId="{9903D340-ECE8-A5A1-F8DC-07839CE34189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192681078" sldId="464"/>
            <ac:spMk id="4" creationId="{681AD3D3-1F6E-8345-DF28-955D54573FA0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192681078" sldId="464"/>
            <ac:spMk id="5" creationId="{3B65E3E5-6A0D-B2F9-5092-A13C57DD5664}"/>
          </ac:spMkLst>
        </pc:spChg>
        <pc:picChg chg="add del mod">
          <ac:chgData name="Carrie Roberts" userId="68357bb78a803ac1" providerId="LiveId" clId="{A50EDA86-18F3-429A-AC30-959365FBE2E8}" dt="2022-09-24T04:12:00.643" v="7120" actId="478"/>
          <ac:picMkLst>
            <pc:docMk/>
            <pc:sldMk cId="3192681078" sldId="464"/>
            <ac:picMk id="8" creationId="{43F35C85-5931-B696-BAB2-3F28615A8277}"/>
          </ac:picMkLst>
        </pc:picChg>
        <pc:picChg chg="add mod">
          <ac:chgData name="Carrie Roberts" userId="68357bb78a803ac1" providerId="LiveId" clId="{A50EDA86-18F3-429A-AC30-959365FBE2E8}" dt="2022-10-11T17:04:49.814" v="19192" actId="1036"/>
          <ac:picMkLst>
            <pc:docMk/>
            <pc:sldMk cId="3192681078" sldId="464"/>
            <ac:picMk id="10" creationId="{0EE062C3-6EC7-8B56-F9E5-693166D5A3DD}"/>
          </ac:picMkLst>
        </pc:picChg>
        <pc:picChg chg="add mod modCrop">
          <ac:chgData name="Carrie Roberts" userId="68357bb78a803ac1" providerId="LiveId" clId="{A50EDA86-18F3-429A-AC30-959365FBE2E8}" dt="2022-10-11T17:04:49.814" v="19192" actId="1036"/>
          <ac:picMkLst>
            <pc:docMk/>
            <pc:sldMk cId="3192681078" sldId="464"/>
            <ac:picMk id="12" creationId="{1983126D-5401-3D5E-35B6-C06034A2F27F}"/>
          </ac:picMkLst>
        </pc:picChg>
      </pc:sldChg>
      <pc:sldChg chg="addSp delSp modSp add del mod ord modNotesTx">
        <pc:chgData name="Carrie Roberts" userId="68357bb78a803ac1" providerId="LiveId" clId="{A50EDA86-18F3-429A-AC30-959365FBE2E8}" dt="2022-10-11T17:04:02.888" v="19151" actId="1076"/>
        <pc:sldMkLst>
          <pc:docMk/>
          <pc:sldMk cId="1126840015" sldId="465"/>
        </pc:sldMkLst>
        <pc:spChg chg="mod">
          <ac:chgData name="Carrie Roberts" userId="68357bb78a803ac1" providerId="LiveId" clId="{A50EDA86-18F3-429A-AC30-959365FBE2E8}" dt="2022-09-24T02:32:12.722" v="6965" actId="20577"/>
          <ac:spMkLst>
            <pc:docMk/>
            <pc:sldMk cId="1126840015" sldId="465"/>
            <ac:spMk id="2" creationId="{AD0E8D93-DCF3-D877-96C6-8C64926D7D5B}"/>
          </ac:spMkLst>
        </pc:spChg>
        <pc:spChg chg="mod">
          <ac:chgData name="Carrie Roberts" userId="68357bb78a803ac1" providerId="LiveId" clId="{A50EDA86-18F3-429A-AC30-959365FBE2E8}" dt="2022-10-11T17:04:02.888" v="19151" actId="1076"/>
          <ac:spMkLst>
            <pc:docMk/>
            <pc:sldMk cId="1126840015" sldId="465"/>
            <ac:spMk id="3" creationId="{9903D340-ECE8-A5A1-F8DC-07839CE34189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126840015" sldId="465"/>
            <ac:spMk id="4" creationId="{681AD3D3-1F6E-8345-DF28-955D54573FA0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126840015" sldId="465"/>
            <ac:spMk id="5" creationId="{3B65E3E5-6A0D-B2F9-5092-A13C57DD5664}"/>
          </ac:spMkLst>
        </pc:spChg>
        <pc:spChg chg="add mod">
          <ac:chgData name="Carrie Roberts" userId="68357bb78a803ac1" providerId="LiveId" clId="{A50EDA86-18F3-429A-AC30-959365FBE2E8}" dt="2022-10-11T17:03:58.770" v="19150" actId="1036"/>
          <ac:spMkLst>
            <pc:docMk/>
            <pc:sldMk cId="1126840015" sldId="465"/>
            <ac:spMk id="38" creationId="{F817AE53-1D54-F5EC-DB05-1A4FF5D08CAB}"/>
          </ac:spMkLst>
        </pc:spChg>
        <pc:spChg chg="add mod">
          <ac:chgData name="Carrie Roberts" userId="68357bb78a803ac1" providerId="LiveId" clId="{A50EDA86-18F3-429A-AC30-959365FBE2E8}" dt="2022-10-11T17:03:58.770" v="19150" actId="1036"/>
          <ac:spMkLst>
            <pc:docMk/>
            <pc:sldMk cId="1126840015" sldId="465"/>
            <ac:spMk id="39" creationId="{62EB72F8-2CD1-218D-D907-3F277088A4B1}"/>
          </ac:spMkLst>
        </pc:spChg>
        <pc:spChg chg="add mod">
          <ac:chgData name="Carrie Roberts" userId="68357bb78a803ac1" providerId="LiveId" clId="{A50EDA86-18F3-429A-AC30-959365FBE2E8}" dt="2022-10-11T17:03:58.770" v="19150" actId="1036"/>
          <ac:spMkLst>
            <pc:docMk/>
            <pc:sldMk cId="1126840015" sldId="465"/>
            <ac:spMk id="40" creationId="{760BA8E6-8E00-229A-40A7-66397700BC78}"/>
          </ac:spMkLst>
        </pc:spChg>
        <pc:spChg chg="add mod">
          <ac:chgData name="Carrie Roberts" userId="68357bb78a803ac1" providerId="LiveId" clId="{A50EDA86-18F3-429A-AC30-959365FBE2E8}" dt="2022-10-11T17:03:58.770" v="19150" actId="1036"/>
          <ac:spMkLst>
            <pc:docMk/>
            <pc:sldMk cId="1126840015" sldId="465"/>
            <ac:spMk id="41" creationId="{17DEDAAE-6F6C-52E1-B620-CEE5A9EA46FD}"/>
          </ac:spMkLst>
        </pc:spChg>
        <pc:picChg chg="del">
          <ac:chgData name="Carrie Roberts" userId="68357bb78a803ac1" providerId="LiveId" clId="{A50EDA86-18F3-429A-AC30-959365FBE2E8}" dt="2022-09-24T02:33:43.498" v="6966" actId="478"/>
          <ac:picMkLst>
            <pc:docMk/>
            <pc:sldMk cId="1126840015" sldId="465"/>
            <ac:picMk id="8" creationId="{43F35C85-5931-B696-BAB2-3F28615A8277}"/>
          </ac:picMkLst>
        </pc:picChg>
        <pc:picChg chg="add del mod">
          <ac:chgData name="Carrie Roberts" userId="68357bb78a803ac1" providerId="LiveId" clId="{A50EDA86-18F3-429A-AC30-959365FBE2E8}" dt="2022-09-24T02:39:18.664" v="6969" actId="478"/>
          <ac:picMkLst>
            <pc:docMk/>
            <pc:sldMk cId="1126840015" sldId="465"/>
            <ac:picMk id="9" creationId="{2E4A9582-3EB0-1DA7-ADD1-70DF63D182B8}"/>
          </ac:picMkLst>
        </pc:picChg>
        <pc:picChg chg="add del mod">
          <ac:chgData name="Carrie Roberts" userId="68357bb78a803ac1" providerId="LiveId" clId="{A50EDA86-18F3-429A-AC30-959365FBE2E8}" dt="2022-09-24T02:47:56.254" v="7000" actId="478"/>
          <ac:picMkLst>
            <pc:docMk/>
            <pc:sldMk cId="1126840015" sldId="465"/>
            <ac:picMk id="11" creationId="{31913E55-3855-7E7D-F7FA-33C7D558548A}"/>
          </ac:picMkLst>
        </pc:picChg>
        <pc:picChg chg="add del mod">
          <ac:chgData name="Carrie Roberts" userId="68357bb78a803ac1" providerId="LiveId" clId="{A50EDA86-18F3-429A-AC30-959365FBE2E8}" dt="2022-09-24T02:43:36.821" v="6977" actId="478"/>
          <ac:picMkLst>
            <pc:docMk/>
            <pc:sldMk cId="1126840015" sldId="465"/>
            <ac:picMk id="13" creationId="{0A5B1994-5379-192C-04CC-22FC318D28A0}"/>
          </ac:picMkLst>
        </pc:picChg>
        <pc:picChg chg="add del mod">
          <ac:chgData name="Carrie Roberts" userId="68357bb78a803ac1" providerId="LiveId" clId="{A50EDA86-18F3-429A-AC30-959365FBE2E8}" dt="2022-09-24T02:45:38.856" v="6989" actId="478"/>
          <ac:picMkLst>
            <pc:docMk/>
            <pc:sldMk cId="1126840015" sldId="465"/>
            <ac:picMk id="15" creationId="{25842377-97B4-F1A6-01EA-B3ECEC4F7AD5}"/>
          </ac:picMkLst>
        </pc:picChg>
        <pc:picChg chg="add del mod">
          <ac:chgData name="Carrie Roberts" userId="68357bb78a803ac1" providerId="LiveId" clId="{A50EDA86-18F3-429A-AC30-959365FBE2E8}" dt="2022-09-24T02:48:00.788" v="7004" actId="478"/>
          <ac:picMkLst>
            <pc:docMk/>
            <pc:sldMk cId="1126840015" sldId="465"/>
            <ac:picMk id="23" creationId="{6132A3FC-A55C-84D7-11CA-3629E2EFE842}"/>
          </ac:picMkLst>
        </pc:picChg>
        <pc:picChg chg="add del mod">
          <ac:chgData name="Carrie Roberts" userId="68357bb78a803ac1" providerId="LiveId" clId="{A50EDA86-18F3-429A-AC30-959365FBE2E8}" dt="2022-09-24T04:09:57.807" v="7064" actId="478"/>
          <ac:picMkLst>
            <pc:docMk/>
            <pc:sldMk cId="1126840015" sldId="465"/>
            <ac:picMk id="37" creationId="{48088155-8671-EDAE-0B30-93B3E17B0373}"/>
          </ac:picMkLst>
        </pc:picChg>
        <pc:picChg chg="add mod ord">
          <ac:chgData name="Carrie Roberts" userId="68357bb78a803ac1" providerId="LiveId" clId="{A50EDA86-18F3-429A-AC30-959365FBE2E8}" dt="2022-10-11T17:03:58.770" v="19150" actId="1036"/>
          <ac:picMkLst>
            <pc:docMk/>
            <pc:sldMk cId="1126840015" sldId="465"/>
            <ac:picMk id="43" creationId="{0D73EE9E-CA35-4B48-BBE6-229EB3B209F9}"/>
          </ac:picMkLst>
        </pc:picChg>
        <pc:cxnChg chg="add del mod ord">
          <ac:chgData name="Carrie Roberts" userId="68357bb78a803ac1" providerId="LiveId" clId="{A50EDA86-18F3-429A-AC30-959365FBE2E8}" dt="2022-09-24T02:54:13.349" v="7046" actId="478"/>
          <ac:cxnSpMkLst>
            <pc:docMk/>
            <pc:sldMk cId="1126840015" sldId="465"/>
            <ac:cxnSpMk id="16" creationId="{16D0FBA1-DE9E-CC86-DBC0-53CDA8699A1D}"/>
          </ac:cxnSpMkLst>
        </pc:cxnChg>
        <pc:cxnChg chg="add del mod ord">
          <ac:chgData name="Carrie Roberts" userId="68357bb78a803ac1" providerId="LiveId" clId="{A50EDA86-18F3-429A-AC30-959365FBE2E8}" dt="2022-09-24T02:47:59.755" v="7003" actId="478"/>
          <ac:cxnSpMkLst>
            <pc:docMk/>
            <pc:sldMk cId="1126840015" sldId="465"/>
            <ac:cxnSpMk id="19" creationId="{459028D8-988A-5774-764E-1ACB89C4542E}"/>
          </ac:cxnSpMkLst>
        </pc:cxnChg>
        <pc:cxnChg chg="add del mod">
          <ac:chgData name="Carrie Roberts" userId="68357bb78a803ac1" providerId="LiveId" clId="{A50EDA86-18F3-429A-AC30-959365FBE2E8}" dt="2022-09-24T02:47:58.444" v="7002" actId="478"/>
          <ac:cxnSpMkLst>
            <pc:docMk/>
            <pc:sldMk cId="1126840015" sldId="465"/>
            <ac:cxnSpMk id="26" creationId="{FC3D7E38-2473-902B-C14C-822AF8D37BC2}"/>
          </ac:cxnSpMkLst>
        </pc:cxnChg>
        <pc:cxnChg chg="add del mod">
          <ac:chgData name="Carrie Roberts" userId="68357bb78a803ac1" providerId="LiveId" clId="{A50EDA86-18F3-429A-AC30-959365FBE2E8}" dt="2022-09-24T02:47:57.300" v="7001" actId="478"/>
          <ac:cxnSpMkLst>
            <pc:docMk/>
            <pc:sldMk cId="1126840015" sldId="465"/>
            <ac:cxnSpMk id="27" creationId="{C7EE1AD4-3708-D624-222E-664417420A88}"/>
          </ac:cxnSpMkLst>
        </pc:cxnChg>
      </pc:sldChg>
      <pc:sldChg chg="add del">
        <pc:chgData name="Carrie Roberts" userId="68357bb78a803ac1" providerId="LiveId" clId="{A50EDA86-18F3-429A-AC30-959365FBE2E8}" dt="2022-09-25T04:05:07.091" v="7327"/>
        <pc:sldMkLst>
          <pc:docMk/>
          <pc:sldMk cId="3134669445" sldId="465"/>
        </pc:sldMkLst>
      </pc:sldChg>
      <pc:sldChg chg="addSp delSp modSp new mod ord modNotesTx">
        <pc:chgData name="Carrie Roberts" userId="68357bb78a803ac1" providerId="LiveId" clId="{A50EDA86-18F3-429A-AC30-959365FBE2E8}" dt="2022-10-03T22:57:24.910" v="14992"/>
        <pc:sldMkLst>
          <pc:docMk/>
          <pc:sldMk cId="3177392337" sldId="466"/>
        </pc:sldMkLst>
        <pc:spChg chg="mod">
          <ac:chgData name="Carrie Roberts" userId="68357bb78a803ac1" providerId="LiveId" clId="{A50EDA86-18F3-429A-AC30-959365FBE2E8}" dt="2022-09-24T04:18:41.108" v="7169" actId="20577"/>
          <ac:spMkLst>
            <pc:docMk/>
            <pc:sldMk cId="3177392337" sldId="466"/>
            <ac:spMk id="2" creationId="{0EE920B7-4B3C-D737-6014-5C0A1722F61C}"/>
          </ac:spMkLst>
        </pc:spChg>
        <pc:spChg chg="del">
          <ac:chgData name="Carrie Roberts" userId="68357bb78a803ac1" providerId="LiveId" clId="{A50EDA86-18F3-429A-AC30-959365FBE2E8}" dt="2022-09-24T04:18:44.844" v="7170" actId="478"/>
          <ac:spMkLst>
            <pc:docMk/>
            <pc:sldMk cId="3177392337" sldId="466"/>
            <ac:spMk id="3" creationId="{B9244DEC-8CAA-0F7D-7DE5-9E5D8947A6D0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177392337" sldId="466"/>
            <ac:spMk id="4" creationId="{8D2280C1-4ADB-5977-7C67-54076576FFCE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177392337" sldId="466"/>
            <ac:spMk id="5" creationId="{F909F379-3E58-A79F-29EF-02A8B0989E22}"/>
          </ac:spMkLst>
        </pc:spChg>
        <pc:spChg chg="add mod">
          <ac:chgData name="Carrie Roberts" userId="68357bb78a803ac1" providerId="LiveId" clId="{A50EDA86-18F3-429A-AC30-959365FBE2E8}" dt="2022-09-24T04:19:17.180" v="7176" actId="14100"/>
          <ac:spMkLst>
            <pc:docMk/>
            <pc:sldMk cId="3177392337" sldId="466"/>
            <ac:spMk id="9" creationId="{7789C2D7-372E-0803-A4AA-E02D85F145C9}"/>
          </ac:spMkLst>
        </pc:spChg>
        <pc:spChg chg="add mod">
          <ac:chgData name="Carrie Roberts" userId="68357bb78a803ac1" providerId="LiveId" clId="{A50EDA86-18F3-429A-AC30-959365FBE2E8}" dt="2022-09-24T04:19:36.505" v="7179" actId="14100"/>
          <ac:spMkLst>
            <pc:docMk/>
            <pc:sldMk cId="3177392337" sldId="466"/>
            <ac:spMk id="10" creationId="{9C338C70-8540-9CAA-D028-64A855978C49}"/>
          </ac:spMkLst>
        </pc:spChg>
        <pc:spChg chg="add mod">
          <ac:chgData name="Carrie Roberts" userId="68357bb78a803ac1" providerId="LiveId" clId="{A50EDA86-18F3-429A-AC30-959365FBE2E8}" dt="2022-09-24T04:20:36.479" v="7183" actId="14100"/>
          <ac:spMkLst>
            <pc:docMk/>
            <pc:sldMk cId="3177392337" sldId="466"/>
            <ac:spMk id="11" creationId="{BA864977-4BC2-E726-D9EF-E4C8AC612EA3}"/>
          </ac:spMkLst>
        </pc:spChg>
        <pc:picChg chg="add mod modCrop">
          <ac:chgData name="Carrie Roberts" userId="68357bb78a803ac1" providerId="LiveId" clId="{A50EDA86-18F3-429A-AC30-959365FBE2E8}" dt="2022-09-24T04:19:52.034" v="7180" actId="732"/>
          <ac:picMkLst>
            <pc:docMk/>
            <pc:sldMk cId="3177392337" sldId="466"/>
            <ac:picMk id="8" creationId="{1068A94C-7A3F-DA25-B963-3801B0F5C7C0}"/>
          </ac:picMkLst>
        </pc:picChg>
      </pc:sldChg>
      <pc:sldChg chg="addSp delSp modSp add mod ord">
        <pc:chgData name="Carrie Roberts" userId="68357bb78a803ac1" providerId="LiveId" clId="{A50EDA86-18F3-429A-AC30-959365FBE2E8}" dt="2022-10-03T22:57:24.910" v="14992"/>
        <pc:sldMkLst>
          <pc:docMk/>
          <pc:sldMk cId="3939379548" sldId="467"/>
        </pc:sldMkLst>
        <pc:spChg chg="mod">
          <ac:chgData name="Carrie Roberts" userId="68357bb78a803ac1" providerId="LiveId" clId="{A50EDA86-18F3-429A-AC30-959365FBE2E8}" dt="2022-09-24T21:11:05.143" v="7212" actId="20577"/>
          <ac:spMkLst>
            <pc:docMk/>
            <pc:sldMk cId="3939379548" sldId="467"/>
            <ac:spMk id="2" creationId="{0EE920B7-4B3C-D737-6014-5C0A1722F61C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939379548" sldId="467"/>
            <ac:spMk id="4" creationId="{8D2280C1-4ADB-5977-7C67-54076576FFCE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939379548" sldId="467"/>
            <ac:spMk id="5" creationId="{F909F379-3E58-A79F-29EF-02A8B0989E22}"/>
          </ac:spMkLst>
        </pc:spChg>
        <pc:spChg chg="del">
          <ac:chgData name="Carrie Roberts" userId="68357bb78a803ac1" providerId="LiveId" clId="{A50EDA86-18F3-429A-AC30-959365FBE2E8}" dt="2022-09-25T03:44:03.852" v="7227" actId="478"/>
          <ac:spMkLst>
            <pc:docMk/>
            <pc:sldMk cId="3939379548" sldId="467"/>
            <ac:spMk id="9" creationId="{7789C2D7-372E-0803-A4AA-E02D85F145C9}"/>
          </ac:spMkLst>
        </pc:spChg>
        <pc:spChg chg="del">
          <ac:chgData name="Carrie Roberts" userId="68357bb78a803ac1" providerId="LiveId" clId="{A50EDA86-18F3-429A-AC30-959365FBE2E8}" dt="2022-09-25T03:44:02.695" v="7226" actId="478"/>
          <ac:spMkLst>
            <pc:docMk/>
            <pc:sldMk cId="3939379548" sldId="467"/>
            <ac:spMk id="10" creationId="{9C338C70-8540-9CAA-D028-64A855978C49}"/>
          </ac:spMkLst>
        </pc:spChg>
        <pc:spChg chg="mod">
          <ac:chgData name="Carrie Roberts" userId="68357bb78a803ac1" providerId="LiveId" clId="{A50EDA86-18F3-429A-AC30-959365FBE2E8}" dt="2022-09-25T03:43:57.826" v="7225" actId="14100"/>
          <ac:spMkLst>
            <pc:docMk/>
            <pc:sldMk cId="3939379548" sldId="467"/>
            <ac:spMk id="11" creationId="{BA864977-4BC2-E726-D9EF-E4C8AC612EA3}"/>
          </ac:spMkLst>
        </pc:spChg>
        <pc:spChg chg="add mod">
          <ac:chgData name="Carrie Roberts" userId="68357bb78a803ac1" providerId="LiveId" clId="{A50EDA86-18F3-429A-AC30-959365FBE2E8}" dt="2022-09-25T03:43:42.687" v="7222" actId="14100"/>
          <ac:spMkLst>
            <pc:docMk/>
            <pc:sldMk cId="3939379548" sldId="467"/>
            <ac:spMk id="12" creationId="{70786E5E-8604-4198-4701-AEE4820B983D}"/>
          </ac:spMkLst>
        </pc:spChg>
        <pc:picChg chg="add mod ord">
          <ac:chgData name="Carrie Roberts" userId="68357bb78a803ac1" providerId="LiveId" clId="{A50EDA86-18F3-429A-AC30-959365FBE2E8}" dt="2022-09-25T03:43:32.287" v="7220" actId="1076"/>
          <ac:picMkLst>
            <pc:docMk/>
            <pc:sldMk cId="3939379548" sldId="467"/>
            <ac:picMk id="7" creationId="{C9D7E11A-6902-9A4F-26C7-C58970AD8E68}"/>
          </ac:picMkLst>
        </pc:picChg>
        <pc:picChg chg="del">
          <ac:chgData name="Carrie Roberts" userId="68357bb78a803ac1" providerId="LiveId" clId="{A50EDA86-18F3-429A-AC30-959365FBE2E8}" dt="2022-09-24T21:10:44.078" v="7185" actId="478"/>
          <ac:picMkLst>
            <pc:docMk/>
            <pc:sldMk cId="3939379548" sldId="467"/>
            <ac:picMk id="8" creationId="{1068A94C-7A3F-DA25-B963-3801B0F5C7C0}"/>
          </ac:picMkLst>
        </pc:picChg>
      </pc:sldChg>
      <pc:sldChg chg="addSp delSp modSp add mod ord modNotesTx">
        <pc:chgData name="Carrie Roberts" userId="68357bb78a803ac1" providerId="LiveId" clId="{A50EDA86-18F3-429A-AC30-959365FBE2E8}" dt="2022-10-03T22:57:24.910" v="14992"/>
        <pc:sldMkLst>
          <pc:docMk/>
          <pc:sldMk cId="41649757" sldId="468"/>
        </pc:sldMkLst>
        <pc:spChg chg="mod">
          <ac:chgData name="Carrie Roberts" userId="68357bb78a803ac1" providerId="LiveId" clId="{A50EDA86-18F3-429A-AC30-959365FBE2E8}" dt="2022-09-25T03:44:46.233" v="7253" actId="20577"/>
          <ac:spMkLst>
            <pc:docMk/>
            <pc:sldMk cId="41649757" sldId="468"/>
            <ac:spMk id="2" creationId="{0EE920B7-4B3C-D737-6014-5C0A1722F61C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41649757" sldId="468"/>
            <ac:spMk id="4" creationId="{8D2280C1-4ADB-5977-7C67-54076576FFCE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41649757" sldId="468"/>
            <ac:spMk id="5" creationId="{F909F379-3E58-A79F-29EF-02A8B0989E22}"/>
          </ac:spMkLst>
        </pc:spChg>
        <pc:spChg chg="mod">
          <ac:chgData name="Carrie Roberts" userId="68357bb78a803ac1" providerId="LiveId" clId="{A50EDA86-18F3-429A-AC30-959365FBE2E8}" dt="2022-09-25T03:53:46.827" v="7269" actId="14100"/>
          <ac:spMkLst>
            <pc:docMk/>
            <pc:sldMk cId="41649757" sldId="468"/>
            <ac:spMk id="11" creationId="{BA864977-4BC2-E726-D9EF-E4C8AC612EA3}"/>
          </ac:spMkLst>
        </pc:spChg>
        <pc:spChg chg="mod">
          <ac:chgData name="Carrie Roberts" userId="68357bb78a803ac1" providerId="LiveId" clId="{A50EDA86-18F3-429A-AC30-959365FBE2E8}" dt="2022-09-25T03:51:13.366" v="7260" actId="14100"/>
          <ac:spMkLst>
            <pc:docMk/>
            <pc:sldMk cId="41649757" sldId="468"/>
            <ac:spMk id="12" creationId="{70786E5E-8604-4198-4701-AEE4820B983D}"/>
          </ac:spMkLst>
        </pc:spChg>
        <pc:picChg chg="del">
          <ac:chgData name="Carrie Roberts" userId="68357bb78a803ac1" providerId="LiveId" clId="{A50EDA86-18F3-429A-AC30-959365FBE2E8}" dt="2022-09-25T03:44:49.144" v="7254" actId="478"/>
          <ac:picMkLst>
            <pc:docMk/>
            <pc:sldMk cId="41649757" sldId="468"/>
            <ac:picMk id="7" creationId="{C9D7E11A-6902-9A4F-26C7-C58970AD8E68}"/>
          </ac:picMkLst>
        </pc:picChg>
        <pc:picChg chg="add mod ord">
          <ac:chgData name="Carrie Roberts" userId="68357bb78a803ac1" providerId="LiveId" clId="{A50EDA86-18F3-429A-AC30-959365FBE2E8}" dt="2022-09-25T03:51:05.553" v="7258" actId="1076"/>
          <ac:picMkLst>
            <pc:docMk/>
            <pc:sldMk cId="41649757" sldId="468"/>
            <ac:picMk id="8" creationId="{C3BAD942-EF49-0898-40E4-0AF29F85FE94}"/>
          </ac:picMkLst>
        </pc:picChg>
        <pc:picChg chg="add del mod">
          <ac:chgData name="Carrie Roberts" userId="68357bb78a803ac1" providerId="LiveId" clId="{A50EDA86-18F3-429A-AC30-959365FBE2E8}" dt="2022-09-25T03:56:36.329" v="7271" actId="478"/>
          <ac:picMkLst>
            <pc:docMk/>
            <pc:sldMk cId="41649757" sldId="468"/>
            <ac:picMk id="10" creationId="{C163E1DE-834E-4E7A-1686-40BC7A7ACD65}"/>
          </ac:picMkLst>
        </pc:picChg>
      </pc:sldChg>
      <pc:sldChg chg="addSp delSp modSp add mod modNotesTx">
        <pc:chgData name="Carrie Roberts" userId="68357bb78a803ac1" providerId="LiveId" clId="{A50EDA86-18F3-429A-AC30-959365FBE2E8}" dt="2022-10-09T02:55:20.074" v="18530"/>
        <pc:sldMkLst>
          <pc:docMk/>
          <pc:sldMk cId="1328278183" sldId="469"/>
        </pc:sldMkLst>
        <pc:spChg chg="mod">
          <ac:chgData name="Carrie Roberts" userId="68357bb78a803ac1" providerId="LiveId" clId="{A50EDA86-18F3-429A-AC30-959365FBE2E8}" dt="2022-09-25T04:59:08.492" v="7606" actId="20577"/>
          <ac:spMkLst>
            <pc:docMk/>
            <pc:sldMk cId="1328278183" sldId="469"/>
            <ac:spMk id="2" creationId="{8703B0D8-C518-938C-D616-C23230A28F03}"/>
          </ac:spMkLst>
        </pc:spChg>
        <pc:spChg chg="mod">
          <ac:chgData name="Carrie Roberts" userId="68357bb78a803ac1" providerId="LiveId" clId="{A50EDA86-18F3-429A-AC30-959365FBE2E8}" dt="2022-09-26T17:28:38.499" v="7735" actId="15"/>
          <ac:spMkLst>
            <pc:docMk/>
            <pc:sldMk cId="1328278183" sldId="469"/>
            <ac:spMk id="3" creationId="{3F10DBBA-EC5D-AF4A-DEF7-DA380B408BCB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328278183" sldId="469"/>
            <ac:spMk id="4" creationId="{3C526313-FEF8-E27C-2EAB-C219F3856A6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328278183" sldId="469"/>
            <ac:spMk id="5" creationId="{9E3A66D8-5B57-5424-8AC2-1075F077D0E0}"/>
          </ac:spMkLst>
        </pc:spChg>
        <pc:spChg chg="add mod">
          <ac:chgData name="Carrie Roberts" userId="68357bb78a803ac1" providerId="LiveId" clId="{A50EDA86-18F3-429A-AC30-959365FBE2E8}" dt="2022-09-26T15:37:49.552" v="7693" actId="164"/>
          <ac:spMkLst>
            <pc:docMk/>
            <pc:sldMk cId="1328278183" sldId="469"/>
            <ac:spMk id="9" creationId="{28E96D78-60FE-0E34-BC58-24823BCA07B0}"/>
          </ac:spMkLst>
        </pc:spChg>
        <pc:spChg chg="add mod">
          <ac:chgData name="Carrie Roberts" userId="68357bb78a803ac1" providerId="LiveId" clId="{A50EDA86-18F3-429A-AC30-959365FBE2E8}" dt="2022-09-26T15:37:49.552" v="7693" actId="164"/>
          <ac:spMkLst>
            <pc:docMk/>
            <pc:sldMk cId="1328278183" sldId="469"/>
            <ac:spMk id="12" creationId="{0C45B7DD-D9E0-E52A-61FD-2EA8B0AE7D1D}"/>
          </ac:spMkLst>
        </pc:spChg>
        <pc:spChg chg="add mod">
          <ac:chgData name="Carrie Roberts" userId="68357bb78a803ac1" providerId="LiveId" clId="{A50EDA86-18F3-429A-AC30-959365FBE2E8}" dt="2022-09-26T15:37:49.552" v="7693" actId="164"/>
          <ac:spMkLst>
            <pc:docMk/>
            <pc:sldMk cId="1328278183" sldId="469"/>
            <ac:spMk id="13" creationId="{660134FF-5595-0BB4-C52B-CE114D57098A}"/>
          </ac:spMkLst>
        </pc:spChg>
        <pc:spChg chg="add del">
          <ac:chgData name="Carrie Roberts" userId="68357bb78a803ac1" providerId="LiveId" clId="{A50EDA86-18F3-429A-AC30-959365FBE2E8}" dt="2022-09-26T17:29:50.119" v="7739"/>
          <ac:spMkLst>
            <pc:docMk/>
            <pc:sldMk cId="1328278183" sldId="469"/>
            <ac:spMk id="15" creationId="{4A5405C9-F508-BB9D-E893-DD44BF3ED91C}"/>
          </ac:spMkLst>
        </pc:spChg>
        <pc:spChg chg="add del">
          <ac:chgData name="Carrie Roberts" userId="68357bb78a803ac1" providerId="LiveId" clId="{A50EDA86-18F3-429A-AC30-959365FBE2E8}" dt="2022-09-26T17:29:58.217" v="7741"/>
          <ac:spMkLst>
            <pc:docMk/>
            <pc:sldMk cId="1328278183" sldId="469"/>
            <ac:spMk id="16" creationId="{AF6D9EF3-14B1-AF90-3E91-04F31FBBEAF8}"/>
          </ac:spMkLst>
        </pc:spChg>
        <pc:spChg chg="add del">
          <ac:chgData name="Carrie Roberts" userId="68357bb78a803ac1" providerId="LiveId" clId="{A50EDA86-18F3-429A-AC30-959365FBE2E8}" dt="2022-09-26T17:30:33.154" v="7743"/>
          <ac:spMkLst>
            <pc:docMk/>
            <pc:sldMk cId="1328278183" sldId="469"/>
            <ac:spMk id="17" creationId="{EDE6A405-E8D4-D25A-CB96-65DBAE9B76F2}"/>
          </ac:spMkLst>
        </pc:spChg>
        <pc:spChg chg="add del mod">
          <ac:chgData name="Carrie Roberts" userId="68357bb78a803ac1" providerId="LiveId" clId="{A50EDA86-18F3-429A-AC30-959365FBE2E8}" dt="2022-09-26T17:31:07.563" v="7749"/>
          <ac:spMkLst>
            <pc:docMk/>
            <pc:sldMk cId="1328278183" sldId="469"/>
            <ac:spMk id="18" creationId="{AD5C4DE3-4F39-27AB-BFE9-3322831B9485}"/>
          </ac:spMkLst>
        </pc:spChg>
        <pc:spChg chg="add del">
          <ac:chgData name="Carrie Roberts" userId="68357bb78a803ac1" providerId="LiveId" clId="{A50EDA86-18F3-429A-AC30-959365FBE2E8}" dt="2022-09-26T17:30:41.440" v="7746"/>
          <ac:spMkLst>
            <pc:docMk/>
            <pc:sldMk cId="1328278183" sldId="469"/>
            <ac:spMk id="19" creationId="{0C97B009-2C34-8C7A-A119-B44215307920}"/>
          </ac:spMkLst>
        </pc:spChg>
        <pc:spChg chg="add mod">
          <ac:chgData name="Carrie Roberts" userId="68357bb78a803ac1" providerId="LiveId" clId="{A50EDA86-18F3-429A-AC30-959365FBE2E8}" dt="2022-09-26T17:33:54.627" v="7774" actId="1076"/>
          <ac:spMkLst>
            <pc:docMk/>
            <pc:sldMk cId="1328278183" sldId="469"/>
            <ac:spMk id="20" creationId="{7F5C6CB7-5C9A-99A1-CA8A-27F8B7C31660}"/>
          </ac:spMkLst>
        </pc:spChg>
        <pc:spChg chg="add mod">
          <ac:chgData name="Carrie Roberts" userId="68357bb78a803ac1" providerId="LiveId" clId="{A50EDA86-18F3-429A-AC30-959365FBE2E8}" dt="2022-09-26T17:32:35.267" v="7766" actId="14100"/>
          <ac:spMkLst>
            <pc:docMk/>
            <pc:sldMk cId="1328278183" sldId="469"/>
            <ac:spMk id="22" creationId="{32E04E38-BF03-66CF-7C16-B9044C73159E}"/>
          </ac:spMkLst>
        </pc:spChg>
        <pc:grpChg chg="add del mod">
          <ac:chgData name="Carrie Roberts" userId="68357bb78a803ac1" providerId="LiveId" clId="{A50EDA86-18F3-429A-AC30-959365FBE2E8}" dt="2022-09-26T17:29:04.176" v="7737" actId="478"/>
          <ac:grpSpMkLst>
            <pc:docMk/>
            <pc:sldMk cId="1328278183" sldId="469"/>
            <ac:grpSpMk id="14" creationId="{B1CE8E9E-AB50-8461-7E29-F07B80966C72}"/>
          </ac:grpSpMkLst>
        </pc:grpChg>
        <pc:picChg chg="add mod">
          <ac:chgData name="Carrie Roberts" userId="68357bb78a803ac1" providerId="LiveId" clId="{A50EDA86-18F3-429A-AC30-959365FBE2E8}" dt="2022-09-26T15:37:49.552" v="7693" actId="164"/>
          <ac:picMkLst>
            <pc:docMk/>
            <pc:sldMk cId="1328278183" sldId="469"/>
            <ac:picMk id="8" creationId="{89FDAF93-77CA-928A-8E43-E5706F7A78EA}"/>
          </ac:picMkLst>
        </pc:picChg>
        <pc:cxnChg chg="add del">
          <ac:chgData name="Carrie Roberts" userId="68357bb78a803ac1" providerId="LiveId" clId="{A50EDA86-18F3-429A-AC30-959365FBE2E8}" dt="2022-09-26T15:36:51.803" v="7678" actId="11529"/>
          <ac:cxnSpMkLst>
            <pc:docMk/>
            <pc:sldMk cId="1328278183" sldId="469"/>
            <ac:cxnSpMk id="11" creationId="{77E1ECA4-8A2E-A960-A5D3-C4C38119FEA8}"/>
          </ac:cxnSpMkLst>
        </pc:cxnChg>
      </pc:sldChg>
      <pc:sldChg chg="modSp add mod">
        <pc:chgData name="Carrie Roberts" userId="68357bb78a803ac1" providerId="LiveId" clId="{A50EDA86-18F3-429A-AC30-959365FBE2E8}" dt="2022-10-03T22:57:24.910" v="14992"/>
        <pc:sldMkLst>
          <pc:docMk/>
          <pc:sldMk cId="4165037552" sldId="470"/>
        </pc:sldMkLst>
        <pc:spChg chg="mod">
          <ac:chgData name="Carrie Roberts" userId="68357bb78a803ac1" providerId="LiveId" clId="{A50EDA86-18F3-429A-AC30-959365FBE2E8}" dt="2022-09-26T18:02:03.557" v="7954" actId="14100"/>
          <ac:spMkLst>
            <pc:docMk/>
            <pc:sldMk cId="4165037552" sldId="470"/>
            <ac:spMk id="2" creationId="{8703B0D8-C518-938C-D616-C23230A28F03}"/>
          </ac:spMkLst>
        </pc:spChg>
        <pc:spChg chg="mod">
          <ac:chgData name="Carrie Roberts" userId="68357bb78a803ac1" providerId="LiveId" clId="{A50EDA86-18F3-429A-AC30-959365FBE2E8}" dt="2022-09-26T17:34:50.801" v="7894" actId="20577"/>
          <ac:spMkLst>
            <pc:docMk/>
            <pc:sldMk cId="4165037552" sldId="470"/>
            <ac:spMk id="3" creationId="{3F10DBBA-EC5D-AF4A-DEF7-DA380B408BCB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4165037552" sldId="470"/>
            <ac:spMk id="4" creationId="{3C526313-FEF8-E27C-2EAB-C219F3856A6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4165037552" sldId="470"/>
            <ac:spMk id="5" creationId="{9E3A66D8-5B57-5424-8AC2-1075F077D0E0}"/>
          </ac:spMkLst>
        </pc:spChg>
        <pc:grpChg chg="mod">
          <ac:chgData name="Carrie Roberts" userId="68357bb78a803ac1" providerId="LiveId" clId="{A50EDA86-18F3-429A-AC30-959365FBE2E8}" dt="2022-09-26T17:35:31.768" v="7921" actId="14100"/>
          <ac:grpSpMkLst>
            <pc:docMk/>
            <pc:sldMk cId="4165037552" sldId="470"/>
            <ac:grpSpMk id="14" creationId="{B1CE8E9E-AB50-8461-7E29-F07B80966C72}"/>
          </ac:grpSpMkLst>
        </pc:grpChg>
        <pc:picChg chg="mod">
          <ac:chgData name="Carrie Roberts" userId="68357bb78a803ac1" providerId="LiveId" clId="{A50EDA86-18F3-429A-AC30-959365FBE2E8}" dt="2022-09-30T03:35:57.938" v="14251" actId="108"/>
          <ac:picMkLst>
            <pc:docMk/>
            <pc:sldMk cId="4165037552" sldId="470"/>
            <ac:picMk id="8" creationId="{89FDAF93-77CA-928A-8E43-E5706F7A78EA}"/>
          </ac:picMkLst>
        </pc:picChg>
      </pc:sldChg>
      <pc:sldChg chg="addSp delSp modSp add mod ord modNotesTx">
        <pc:chgData name="Carrie Roberts" userId="68357bb78a803ac1" providerId="LiveId" clId="{A50EDA86-18F3-429A-AC30-959365FBE2E8}" dt="2022-10-09T02:47:16.881" v="18529"/>
        <pc:sldMkLst>
          <pc:docMk/>
          <pc:sldMk cId="989115912" sldId="471"/>
        </pc:sldMkLst>
        <pc:spChg chg="mod">
          <ac:chgData name="Carrie Roberts" userId="68357bb78a803ac1" providerId="LiveId" clId="{A50EDA86-18F3-429A-AC30-959365FBE2E8}" dt="2022-09-26T17:34:07.131" v="7786" actId="20577"/>
          <ac:spMkLst>
            <pc:docMk/>
            <pc:sldMk cId="989115912" sldId="471"/>
            <ac:spMk id="2" creationId="{8703B0D8-C518-938C-D616-C23230A28F03}"/>
          </ac:spMkLst>
        </pc:spChg>
        <pc:spChg chg="mod">
          <ac:chgData name="Carrie Roberts" userId="68357bb78a803ac1" providerId="LiveId" clId="{A50EDA86-18F3-429A-AC30-959365FBE2E8}" dt="2022-09-26T18:15:52.949" v="8045" actId="1076"/>
          <ac:spMkLst>
            <pc:docMk/>
            <pc:sldMk cId="989115912" sldId="471"/>
            <ac:spMk id="3" creationId="{3F10DBBA-EC5D-AF4A-DEF7-DA380B408BCB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989115912" sldId="471"/>
            <ac:spMk id="4" creationId="{3C526313-FEF8-E27C-2EAB-C219F3856A6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989115912" sldId="471"/>
            <ac:spMk id="5" creationId="{9E3A66D8-5B57-5424-8AC2-1075F077D0E0}"/>
          </ac:spMkLst>
        </pc:spChg>
        <pc:spChg chg="add del mod">
          <ac:chgData name="Carrie Roberts" userId="68357bb78a803ac1" providerId="LiveId" clId="{A50EDA86-18F3-429A-AC30-959365FBE2E8}" dt="2022-09-30T22:34:25.781" v="14557" actId="478"/>
          <ac:spMkLst>
            <pc:docMk/>
            <pc:sldMk cId="989115912" sldId="471"/>
            <ac:spMk id="8" creationId="{5EE9B5A6-5D67-99A5-0640-598C06D1FB86}"/>
          </ac:spMkLst>
        </pc:spChg>
        <pc:grpChg chg="del">
          <ac:chgData name="Carrie Roberts" userId="68357bb78a803ac1" providerId="LiveId" clId="{A50EDA86-18F3-429A-AC30-959365FBE2E8}" dt="2022-09-26T17:34:13.693" v="7791" actId="478"/>
          <ac:grpSpMkLst>
            <pc:docMk/>
            <pc:sldMk cId="989115912" sldId="471"/>
            <ac:grpSpMk id="14" creationId="{B1CE8E9E-AB50-8461-7E29-F07B80966C72}"/>
          </ac:grpSpMkLst>
        </pc:grpChg>
        <pc:picChg chg="add mod">
          <ac:chgData name="Carrie Roberts" userId="68357bb78a803ac1" providerId="LiveId" clId="{A50EDA86-18F3-429A-AC30-959365FBE2E8}" dt="2022-09-26T18:15:57" v="8046" actId="1076"/>
          <ac:picMkLst>
            <pc:docMk/>
            <pc:sldMk cId="989115912" sldId="471"/>
            <ac:picMk id="3074" creationId="{2CB6CB85-B49C-B26C-05A1-664D84D1F89A}"/>
          </ac:picMkLst>
        </pc:picChg>
      </pc:sldChg>
      <pc:sldChg chg="addSp modSp add mod ord">
        <pc:chgData name="Carrie Roberts" userId="68357bb78a803ac1" providerId="LiveId" clId="{A50EDA86-18F3-429A-AC30-959365FBE2E8}" dt="2022-10-13T02:17:26.865" v="20255" actId="962"/>
        <pc:sldMkLst>
          <pc:docMk/>
          <pc:sldMk cId="3039620593" sldId="472"/>
        </pc:sldMkLst>
        <pc:spChg chg="mod">
          <ac:chgData name="Carrie Roberts" userId="68357bb78a803ac1" providerId="LiveId" clId="{A50EDA86-18F3-429A-AC30-959365FBE2E8}" dt="2022-10-13T02:14:15.229" v="20208" actId="20577"/>
          <ac:spMkLst>
            <pc:docMk/>
            <pc:sldMk cId="3039620593" sldId="472"/>
            <ac:spMk id="2" creationId="{A08FAF7B-A8C5-8194-6DB0-44E730F87733}"/>
          </ac:spMkLst>
        </pc:spChg>
        <pc:spChg chg="mod">
          <ac:chgData name="Carrie Roberts" userId="68357bb78a803ac1" providerId="LiveId" clId="{A50EDA86-18F3-429A-AC30-959365FBE2E8}" dt="2022-10-13T02:16:42.997" v="20252" actId="20577"/>
          <ac:spMkLst>
            <pc:docMk/>
            <pc:sldMk cId="3039620593" sldId="472"/>
            <ac:spMk id="3" creationId="{87E6C59F-D352-0B25-C09E-5EDE2B692C5B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039620593" sldId="472"/>
            <ac:spMk id="4" creationId="{6A8650DE-59FE-F784-EC51-A52F1C7F2ED1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039620593" sldId="472"/>
            <ac:spMk id="5" creationId="{3A0374D6-2A91-B57D-A216-11C4F9538A7B}"/>
          </ac:spMkLst>
        </pc:spChg>
        <pc:spChg chg="add mod">
          <ac:chgData name="Carrie Roberts" userId="68357bb78a803ac1" providerId="LiveId" clId="{A50EDA86-18F3-429A-AC30-959365FBE2E8}" dt="2022-10-13T02:17:23.413" v="20253"/>
          <ac:spMkLst>
            <pc:docMk/>
            <pc:sldMk cId="3039620593" sldId="472"/>
            <ac:spMk id="9" creationId="{79954FE6-2028-747B-A451-837D5BCF03E0}"/>
          </ac:spMkLst>
        </pc:spChg>
        <pc:picChg chg="add mod">
          <ac:chgData name="Carrie Roberts" userId="68357bb78a803ac1" providerId="LiveId" clId="{A50EDA86-18F3-429A-AC30-959365FBE2E8}" dt="2022-10-13T02:17:23.413" v="20253"/>
          <ac:picMkLst>
            <pc:docMk/>
            <pc:sldMk cId="3039620593" sldId="472"/>
            <ac:picMk id="7" creationId="{A485C7DA-6B72-552C-9447-4FEFA388A091}"/>
          </ac:picMkLst>
        </pc:picChg>
        <pc:picChg chg="add mod">
          <ac:chgData name="Carrie Roberts" userId="68357bb78a803ac1" providerId="LiveId" clId="{A50EDA86-18F3-429A-AC30-959365FBE2E8}" dt="2022-10-13T02:17:26.865" v="20255" actId="962"/>
          <ac:picMkLst>
            <pc:docMk/>
            <pc:sldMk cId="3039620593" sldId="472"/>
            <ac:picMk id="8" creationId="{22631328-F549-A136-AF41-F2E2A0FE1EB5}"/>
          </ac:picMkLst>
        </pc:picChg>
      </pc:sldChg>
      <pc:sldChg chg="add del">
        <pc:chgData name="Carrie Roberts" userId="68357bb78a803ac1" providerId="LiveId" clId="{A50EDA86-18F3-429A-AC30-959365FBE2E8}" dt="2022-09-26T19:09:29.538" v="8098"/>
        <pc:sldMkLst>
          <pc:docMk/>
          <pc:sldMk cId="3113453839" sldId="472"/>
        </pc:sldMkLst>
      </pc:sldChg>
      <pc:sldChg chg="addSp delSp modSp add mod modNotesTx">
        <pc:chgData name="Carrie Roberts" userId="68357bb78a803ac1" providerId="LiveId" clId="{A50EDA86-18F3-429A-AC30-959365FBE2E8}" dt="2022-10-03T22:57:24.910" v="14992"/>
        <pc:sldMkLst>
          <pc:docMk/>
          <pc:sldMk cId="3990230608" sldId="473"/>
        </pc:sldMkLst>
        <pc:spChg chg="del">
          <ac:chgData name="Carrie Roberts" userId="68357bb78a803ac1" providerId="LiveId" clId="{A50EDA86-18F3-429A-AC30-959365FBE2E8}" dt="2022-09-30T23:24:55.078" v="14722" actId="478"/>
          <ac:spMkLst>
            <pc:docMk/>
            <pc:sldMk cId="3990230608" sldId="473"/>
            <ac:spMk id="3" creationId="{87E6C59F-D352-0B25-C09E-5EDE2B692C5B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990230608" sldId="473"/>
            <ac:spMk id="4" creationId="{6A8650DE-59FE-F784-EC51-A52F1C7F2ED1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990230608" sldId="473"/>
            <ac:spMk id="5" creationId="{3A0374D6-2A91-B57D-A216-11C4F9538A7B}"/>
          </ac:spMkLst>
        </pc:spChg>
        <pc:spChg chg="add del mod">
          <ac:chgData name="Carrie Roberts" userId="68357bb78a803ac1" providerId="LiveId" clId="{A50EDA86-18F3-429A-AC30-959365FBE2E8}" dt="2022-09-30T23:24:58.370" v="14723" actId="478"/>
          <ac:spMkLst>
            <pc:docMk/>
            <pc:sldMk cId="3990230608" sldId="473"/>
            <ac:spMk id="9" creationId="{AB3BF8C1-CF57-7751-4203-E367C22DD8E5}"/>
          </ac:spMkLst>
        </pc:spChg>
        <pc:spChg chg="del">
          <ac:chgData name="Carrie Roberts" userId="68357bb78a803ac1" providerId="LiveId" clId="{A50EDA86-18F3-429A-AC30-959365FBE2E8}" dt="2022-09-30T23:25:00.850" v="14724" actId="478"/>
          <ac:spMkLst>
            <pc:docMk/>
            <pc:sldMk cId="3990230608" sldId="473"/>
            <ac:spMk id="11" creationId="{3FF41B56-D524-7B13-7D31-1E3ACA3EA8AF}"/>
          </ac:spMkLst>
        </pc:spChg>
        <pc:spChg chg="add mod">
          <ac:chgData name="Carrie Roberts" userId="68357bb78a803ac1" providerId="LiveId" clId="{A50EDA86-18F3-429A-AC30-959365FBE2E8}" dt="2022-09-30T23:30:38.460" v="14811" actId="207"/>
          <ac:spMkLst>
            <pc:docMk/>
            <pc:sldMk cId="3990230608" sldId="473"/>
            <ac:spMk id="13" creationId="{2DAFC45F-7706-17C8-2C18-5DC2DF05F4B1}"/>
          </ac:spMkLst>
        </pc:spChg>
        <pc:spChg chg="add mod">
          <ac:chgData name="Carrie Roberts" userId="68357bb78a803ac1" providerId="LiveId" clId="{A50EDA86-18F3-429A-AC30-959365FBE2E8}" dt="2022-09-30T23:45:49.772" v="14813" actId="207"/>
          <ac:spMkLst>
            <pc:docMk/>
            <pc:sldMk cId="3990230608" sldId="473"/>
            <ac:spMk id="14" creationId="{D9D26E14-4A9B-DC16-76AD-8CD5F87A9082}"/>
          </ac:spMkLst>
        </pc:spChg>
        <pc:grpChg chg="mod">
          <ac:chgData name="Carrie Roberts" userId="68357bb78a803ac1" providerId="LiveId" clId="{A50EDA86-18F3-429A-AC30-959365FBE2E8}" dt="2022-09-30T23:25:08.332" v="14754" actId="1076"/>
          <ac:grpSpMkLst>
            <pc:docMk/>
            <pc:sldMk cId="3990230608" sldId="473"/>
            <ac:grpSpMk id="12" creationId="{F218C88A-7CA0-9FE1-8DD7-C8BB774DC457}"/>
          </ac:grpSpMkLst>
        </pc:grpChg>
      </pc:sldChg>
      <pc:sldChg chg="addSp delSp modSp new mod ord">
        <pc:chgData name="Carrie Roberts" userId="68357bb78a803ac1" providerId="LiveId" clId="{A50EDA86-18F3-429A-AC30-959365FBE2E8}" dt="2022-10-06T21:00:59.521" v="15581"/>
        <pc:sldMkLst>
          <pc:docMk/>
          <pc:sldMk cId="1893400736" sldId="474"/>
        </pc:sldMkLst>
        <pc:spChg chg="mod">
          <ac:chgData name="Carrie Roberts" userId="68357bb78a803ac1" providerId="LiveId" clId="{A50EDA86-18F3-429A-AC30-959365FBE2E8}" dt="2022-09-26T22:17:27.204" v="8456" actId="20577"/>
          <ac:spMkLst>
            <pc:docMk/>
            <pc:sldMk cId="1893400736" sldId="474"/>
            <ac:spMk id="2" creationId="{72E4756B-072C-1AD8-2174-519E61F6E491}"/>
          </ac:spMkLst>
        </pc:spChg>
        <pc:spChg chg="del">
          <ac:chgData name="Carrie Roberts" userId="68357bb78a803ac1" providerId="LiveId" clId="{A50EDA86-18F3-429A-AC30-959365FBE2E8}" dt="2022-09-28T22:50:10.151" v="11446" actId="478"/>
          <ac:spMkLst>
            <pc:docMk/>
            <pc:sldMk cId="1893400736" sldId="474"/>
            <ac:spMk id="3" creationId="{9EC21D34-6E82-5EBE-6DE7-99B6CDE34428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893400736" sldId="474"/>
            <ac:spMk id="4" creationId="{F37895BF-84D2-BFA9-763D-3B50244669AD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893400736" sldId="474"/>
            <ac:spMk id="5" creationId="{92270EEA-CD35-133E-754C-B1FE9E4A0447}"/>
          </ac:spMkLst>
        </pc:spChg>
        <pc:picChg chg="add mod modCrop">
          <ac:chgData name="Carrie Roberts" userId="68357bb78a803ac1" providerId="LiveId" clId="{A50EDA86-18F3-429A-AC30-959365FBE2E8}" dt="2022-10-06T16:56:38.540" v="15506" actId="1076"/>
          <ac:picMkLst>
            <pc:docMk/>
            <pc:sldMk cId="1893400736" sldId="474"/>
            <ac:picMk id="8" creationId="{754437FD-19A4-099F-7213-0A6FF09FFA27}"/>
          </ac:picMkLst>
        </pc:picChg>
        <pc:picChg chg="add mod modCrop">
          <ac:chgData name="Carrie Roberts" userId="68357bb78a803ac1" providerId="LiveId" clId="{A50EDA86-18F3-429A-AC30-959365FBE2E8}" dt="2022-10-06T16:57:00.261" v="15507" actId="732"/>
          <ac:picMkLst>
            <pc:docMk/>
            <pc:sldMk cId="1893400736" sldId="474"/>
            <ac:picMk id="9" creationId="{142AF43E-0A2C-70C4-835F-FFD8882E1412}"/>
          </ac:picMkLst>
        </pc:picChg>
      </pc:sldChg>
      <pc:sldChg chg="addSp modSp new del mod modNotesTx">
        <pc:chgData name="Carrie Roberts" userId="68357bb78a803ac1" providerId="LiveId" clId="{A50EDA86-18F3-429A-AC30-959365FBE2E8}" dt="2022-09-29T18:14:35.616" v="12207" actId="2696"/>
        <pc:sldMkLst>
          <pc:docMk/>
          <pc:sldMk cId="93086964" sldId="475"/>
        </pc:sldMkLst>
        <pc:spChg chg="mod">
          <ac:chgData name="Carrie Roberts" userId="68357bb78a803ac1" providerId="LiveId" clId="{A50EDA86-18F3-429A-AC30-959365FBE2E8}" dt="2022-09-26T22:31:14.521" v="8488" actId="20577"/>
          <ac:spMkLst>
            <pc:docMk/>
            <pc:sldMk cId="93086964" sldId="475"/>
            <ac:spMk id="2" creationId="{EDC679D6-C247-E67A-B518-E24796753F78}"/>
          </ac:spMkLst>
        </pc:spChg>
        <pc:spChg chg="mod">
          <ac:chgData name="Carrie Roberts" userId="68357bb78a803ac1" providerId="LiveId" clId="{A50EDA86-18F3-429A-AC30-959365FBE2E8}" dt="2022-09-26T22:48:34.996" v="8836" actId="20577"/>
          <ac:spMkLst>
            <pc:docMk/>
            <pc:sldMk cId="93086964" sldId="475"/>
            <ac:spMk id="3" creationId="{D3A3BE29-7AA3-A5A9-9AEE-4A4B7AE640D2}"/>
          </ac:spMkLst>
        </pc:spChg>
        <pc:grpChg chg="add mod">
          <ac:chgData name="Carrie Roberts" userId="68357bb78a803ac1" providerId="LiveId" clId="{A50EDA86-18F3-429A-AC30-959365FBE2E8}" dt="2022-09-26T22:43:44.195" v="8826" actId="1038"/>
          <ac:grpSpMkLst>
            <pc:docMk/>
            <pc:sldMk cId="93086964" sldId="475"/>
            <ac:grpSpMk id="10" creationId="{78586941-1D18-B80C-FF70-677FCC84BC99}"/>
          </ac:grpSpMkLst>
        </pc:grpChg>
        <pc:grpChg chg="add mod">
          <ac:chgData name="Carrie Roberts" userId="68357bb78a803ac1" providerId="LiveId" clId="{A50EDA86-18F3-429A-AC30-959365FBE2E8}" dt="2022-09-26T22:43:44.195" v="8826" actId="1038"/>
          <ac:grpSpMkLst>
            <pc:docMk/>
            <pc:sldMk cId="93086964" sldId="475"/>
            <ac:grpSpMk id="11" creationId="{8C5454AA-9A2B-3A29-17F2-8F401A2B3261}"/>
          </ac:grpSpMkLst>
        </pc:grpChg>
        <pc:picChg chg="add mod">
          <ac:chgData name="Carrie Roberts" userId="68357bb78a803ac1" providerId="LiveId" clId="{A50EDA86-18F3-429A-AC30-959365FBE2E8}" dt="2022-09-26T22:34:45.456" v="8573" actId="164"/>
          <ac:picMkLst>
            <pc:docMk/>
            <pc:sldMk cId="93086964" sldId="475"/>
            <ac:picMk id="7" creationId="{8EB8E137-5320-995B-3311-0B4ACFE57A0D}"/>
          </ac:picMkLst>
        </pc:picChg>
        <pc:picChg chg="add mod">
          <ac:chgData name="Carrie Roberts" userId="68357bb78a803ac1" providerId="LiveId" clId="{A50EDA86-18F3-429A-AC30-959365FBE2E8}" dt="2022-09-26T22:34:45.456" v="8573" actId="164"/>
          <ac:picMkLst>
            <pc:docMk/>
            <pc:sldMk cId="93086964" sldId="475"/>
            <ac:picMk id="8" creationId="{A3DC37C4-E5BC-0237-E170-1ADC868AA639}"/>
          </ac:picMkLst>
        </pc:picChg>
        <pc:picChg chg="add mod">
          <ac:chgData name="Carrie Roberts" userId="68357bb78a803ac1" providerId="LiveId" clId="{A50EDA86-18F3-429A-AC30-959365FBE2E8}" dt="2022-09-26T22:34:45.456" v="8573" actId="164"/>
          <ac:picMkLst>
            <pc:docMk/>
            <pc:sldMk cId="93086964" sldId="475"/>
            <ac:picMk id="9" creationId="{281CD470-27F1-D685-0818-57E71528A6F4}"/>
          </ac:picMkLst>
        </pc:picChg>
        <pc:picChg chg="mod">
          <ac:chgData name="Carrie Roberts" userId="68357bb78a803ac1" providerId="LiveId" clId="{A50EDA86-18F3-429A-AC30-959365FBE2E8}" dt="2022-09-26T22:34:50.441" v="8575"/>
          <ac:picMkLst>
            <pc:docMk/>
            <pc:sldMk cId="93086964" sldId="475"/>
            <ac:picMk id="12" creationId="{70BBC31C-6009-A6B0-BD67-86CB08E57AD2}"/>
          </ac:picMkLst>
        </pc:picChg>
        <pc:picChg chg="mod">
          <ac:chgData name="Carrie Roberts" userId="68357bb78a803ac1" providerId="LiveId" clId="{A50EDA86-18F3-429A-AC30-959365FBE2E8}" dt="2022-09-26T22:34:50.441" v="8575"/>
          <ac:picMkLst>
            <pc:docMk/>
            <pc:sldMk cId="93086964" sldId="475"/>
            <ac:picMk id="13" creationId="{4C42B8FD-A9FF-CC25-DFDB-39BB4CB0BF5F}"/>
          </ac:picMkLst>
        </pc:picChg>
        <pc:picChg chg="mod">
          <ac:chgData name="Carrie Roberts" userId="68357bb78a803ac1" providerId="LiveId" clId="{A50EDA86-18F3-429A-AC30-959365FBE2E8}" dt="2022-09-26T22:34:50.441" v="8575"/>
          <ac:picMkLst>
            <pc:docMk/>
            <pc:sldMk cId="93086964" sldId="475"/>
            <ac:picMk id="14" creationId="{C4A01786-B2C9-3953-1CCC-0121DF7C0470}"/>
          </ac:picMkLst>
        </pc:picChg>
        <pc:picChg chg="add mod">
          <ac:chgData name="Carrie Roberts" userId="68357bb78a803ac1" providerId="LiveId" clId="{A50EDA86-18F3-429A-AC30-959365FBE2E8}" dt="2022-09-26T22:43:44.195" v="8826" actId="1038"/>
          <ac:picMkLst>
            <pc:docMk/>
            <pc:sldMk cId="93086964" sldId="475"/>
            <ac:picMk id="15" creationId="{A7BA0C8B-D142-934D-A82D-10DFF5EBC4D6}"/>
          </ac:picMkLst>
        </pc:picChg>
      </pc:sldChg>
      <pc:sldChg chg="addSp modSp add ord modNotesTx">
        <pc:chgData name="Carrie Roberts" userId="68357bb78a803ac1" providerId="LiveId" clId="{A50EDA86-18F3-429A-AC30-959365FBE2E8}" dt="2022-10-13T19:11:51.406" v="20631" actId="962"/>
        <pc:sldMkLst>
          <pc:docMk/>
          <pc:sldMk cId="3259945308" sldId="475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259945308" sldId="475"/>
            <ac:spMk id="4" creationId="{CCBB92AE-007A-1CFD-753D-72098F2958B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259945308" sldId="475"/>
            <ac:spMk id="5" creationId="{84ADFE02-6EA9-94B3-D60E-CA453A4AD76B}"/>
          </ac:spMkLst>
        </pc:spChg>
        <pc:picChg chg="add mod">
          <ac:chgData name="Carrie Roberts" userId="68357bb78a803ac1" providerId="LiveId" clId="{A50EDA86-18F3-429A-AC30-959365FBE2E8}" dt="2022-10-13T19:11:51.406" v="20631" actId="962"/>
          <ac:picMkLst>
            <pc:docMk/>
            <pc:sldMk cId="3259945308" sldId="475"/>
            <ac:picMk id="16" creationId="{191B877D-6C03-4419-6439-55E296A6AA49}"/>
          </ac:picMkLst>
        </pc:picChg>
      </pc:sldChg>
      <pc:sldChg chg="addSp delSp modSp new mod ord modNotesTx">
        <pc:chgData name="Carrie Roberts" userId="68357bb78a803ac1" providerId="LiveId" clId="{A50EDA86-18F3-429A-AC30-959365FBE2E8}" dt="2022-10-03T22:57:24.910" v="14992"/>
        <pc:sldMkLst>
          <pc:docMk/>
          <pc:sldMk cId="1934882582" sldId="476"/>
        </pc:sldMkLst>
        <pc:spChg chg="mod">
          <ac:chgData name="Carrie Roberts" userId="68357bb78a803ac1" providerId="LiveId" clId="{A50EDA86-18F3-429A-AC30-959365FBE2E8}" dt="2022-09-26T23:02:54.359" v="8889" actId="20577"/>
          <ac:spMkLst>
            <pc:docMk/>
            <pc:sldMk cId="1934882582" sldId="476"/>
            <ac:spMk id="2" creationId="{DD8CD930-5D11-0080-0219-9CFA399D9220}"/>
          </ac:spMkLst>
        </pc:spChg>
        <pc:spChg chg="del">
          <ac:chgData name="Carrie Roberts" userId="68357bb78a803ac1" providerId="LiveId" clId="{A50EDA86-18F3-429A-AC30-959365FBE2E8}" dt="2022-10-02T04:39:48.366" v="14852" actId="478"/>
          <ac:spMkLst>
            <pc:docMk/>
            <pc:sldMk cId="1934882582" sldId="476"/>
            <ac:spMk id="3" creationId="{6145210F-FCBD-DB6B-E366-EE6F3500BF25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934882582" sldId="476"/>
            <ac:spMk id="4" creationId="{B08B0368-447E-388F-34C2-4B904ED01B4A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934882582" sldId="476"/>
            <ac:spMk id="5" creationId="{18420137-7A66-A8F4-212C-763A3899C2EE}"/>
          </ac:spMkLst>
        </pc:spChg>
        <pc:picChg chg="add mod modCrop">
          <ac:chgData name="Carrie Roberts" userId="68357bb78a803ac1" providerId="LiveId" clId="{A50EDA86-18F3-429A-AC30-959365FBE2E8}" dt="2022-09-30T03:27:47.196" v="14051" actId="1076"/>
          <ac:picMkLst>
            <pc:docMk/>
            <pc:sldMk cId="1934882582" sldId="476"/>
            <ac:picMk id="8" creationId="{4F262632-E498-2447-E768-34C2E585AD9A}"/>
          </ac:picMkLst>
        </pc:picChg>
        <pc:picChg chg="add mod modCrop">
          <ac:chgData name="Carrie Roberts" userId="68357bb78a803ac1" providerId="LiveId" clId="{A50EDA86-18F3-429A-AC30-959365FBE2E8}" dt="2022-09-30T03:27:49.918" v="14052" actId="1076"/>
          <ac:picMkLst>
            <pc:docMk/>
            <pc:sldMk cId="1934882582" sldId="476"/>
            <ac:picMk id="10" creationId="{D7C4A5FA-A089-E1A6-EFCC-E9DB7131A917}"/>
          </ac:picMkLst>
        </pc:picChg>
      </pc:sldChg>
      <pc:sldChg chg="addSp delSp modSp new mod">
        <pc:chgData name="Carrie Roberts" userId="68357bb78a803ac1" providerId="LiveId" clId="{A50EDA86-18F3-429A-AC30-959365FBE2E8}" dt="2022-10-03T22:57:24.910" v="14992"/>
        <pc:sldMkLst>
          <pc:docMk/>
          <pc:sldMk cId="1516281488" sldId="477"/>
        </pc:sldMkLst>
        <pc:spChg chg="mod">
          <ac:chgData name="Carrie Roberts" userId="68357bb78a803ac1" providerId="LiveId" clId="{A50EDA86-18F3-429A-AC30-959365FBE2E8}" dt="2022-09-26T23:18:04.774" v="8987" actId="20577"/>
          <ac:spMkLst>
            <pc:docMk/>
            <pc:sldMk cId="1516281488" sldId="477"/>
            <ac:spMk id="2" creationId="{2EA5D1AB-CDC7-3558-336E-0F6E4243A2F3}"/>
          </ac:spMkLst>
        </pc:spChg>
        <pc:spChg chg="del">
          <ac:chgData name="Carrie Roberts" userId="68357bb78a803ac1" providerId="LiveId" clId="{A50EDA86-18F3-429A-AC30-959365FBE2E8}" dt="2022-09-30T03:28:00.253" v="14053" actId="478"/>
          <ac:spMkLst>
            <pc:docMk/>
            <pc:sldMk cId="1516281488" sldId="477"/>
            <ac:spMk id="3" creationId="{AB62785F-ED20-A6C3-2370-37A6FCAFD430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516281488" sldId="477"/>
            <ac:spMk id="4" creationId="{E884166C-C910-BC77-ACA0-8DEC3110D318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516281488" sldId="477"/>
            <ac:spMk id="5" creationId="{5D86BE4F-998A-45E3-2DB9-DC14C33AEA03}"/>
          </ac:spMkLst>
        </pc:spChg>
        <pc:picChg chg="add mod modCrop">
          <ac:chgData name="Carrie Roberts" userId="68357bb78a803ac1" providerId="LiveId" clId="{A50EDA86-18F3-429A-AC30-959365FBE2E8}" dt="2022-09-30T03:28:28.357" v="14056" actId="732"/>
          <ac:picMkLst>
            <pc:docMk/>
            <pc:sldMk cId="1516281488" sldId="477"/>
            <ac:picMk id="8" creationId="{F6D420B5-84C3-1D32-08F4-C72D8E5377B4}"/>
          </ac:picMkLst>
        </pc:picChg>
      </pc:sldChg>
      <pc:sldChg chg="addSp delSp modSp new mod">
        <pc:chgData name="Carrie Roberts" userId="68357bb78a803ac1" providerId="LiveId" clId="{A50EDA86-18F3-429A-AC30-959365FBE2E8}" dt="2022-10-03T22:57:24.910" v="14992"/>
        <pc:sldMkLst>
          <pc:docMk/>
          <pc:sldMk cId="1547346938" sldId="478"/>
        </pc:sldMkLst>
        <pc:spChg chg="mod">
          <ac:chgData name="Carrie Roberts" userId="68357bb78a803ac1" providerId="LiveId" clId="{A50EDA86-18F3-429A-AC30-959365FBE2E8}" dt="2022-09-26T23:20:58.925" v="9035" actId="20577"/>
          <ac:spMkLst>
            <pc:docMk/>
            <pc:sldMk cId="1547346938" sldId="478"/>
            <ac:spMk id="2" creationId="{890DB1F0-39CB-0075-608F-BA8A1A61C4FC}"/>
          </ac:spMkLst>
        </pc:spChg>
        <pc:spChg chg="del">
          <ac:chgData name="Carrie Roberts" userId="68357bb78a803ac1" providerId="LiveId" clId="{A50EDA86-18F3-429A-AC30-959365FBE2E8}" dt="2022-09-30T03:30:17.279" v="14133" actId="478"/>
          <ac:spMkLst>
            <pc:docMk/>
            <pc:sldMk cId="1547346938" sldId="478"/>
            <ac:spMk id="3" creationId="{3731C9C1-7BED-58CC-3015-AFBC73A11D3F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547346938" sldId="478"/>
            <ac:spMk id="4" creationId="{6E696AB6-AB52-10AE-2BBA-735CD56C5F94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547346938" sldId="478"/>
            <ac:spMk id="5" creationId="{D8241793-69A4-26D7-DBDC-6AA10569B8A2}"/>
          </ac:spMkLst>
        </pc:spChg>
        <pc:picChg chg="add mod modCrop">
          <ac:chgData name="Carrie Roberts" userId="68357bb78a803ac1" providerId="LiveId" clId="{A50EDA86-18F3-429A-AC30-959365FBE2E8}" dt="2022-09-30T03:30:51.997" v="14138" actId="1076"/>
          <ac:picMkLst>
            <pc:docMk/>
            <pc:sldMk cId="1547346938" sldId="478"/>
            <ac:picMk id="8" creationId="{239A3594-5E21-3A0B-BAD9-FF5E45376745}"/>
          </ac:picMkLst>
        </pc:picChg>
      </pc:sldChg>
      <pc:sldChg chg="addSp delSp modSp new mod modNotesTx">
        <pc:chgData name="Carrie Roberts" userId="68357bb78a803ac1" providerId="LiveId" clId="{A50EDA86-18F3-429A-AC30-959365FBE2E8}" dt="2022-10-03T22:57:24.910" v="14992"/>
        <pc:sldMkLst>
          <pc:docMk/>
          <pc:sldMk cId="221507908" sldId="479"/>
        </pc:sldMkLst>
        <pc:spChg chg="mod">
          <ac:chgData name="Carrie Roberts" userId="68357bb78a803ac1" providerId="LiveId" clId="{A50EDA86-18F3-429A-AC30-959365FBE2E8}" dt="2022-09-26T23:22:55.242" v="9063" actId="20577"/>
          <ac:spMkLst>
            <pc:docMk/>
            <pc:sldMk cId="221507908" sldId="479"/>
            <ac:spMk id="2" creationId="{AFD64AEF-9B30-1496-92C3-56DF27C78FEB}"/>
          </ac:spMkLst>
        </pc:spChg>
        <pc:spChg chg="del">
          <ac:chgData name="Carrie Roberts" userId="68357bb78a803ac1" providerId="LiveId" clId="{A50EDA86-18F3-429A-AC30-959365FBE2E8}" dt="2022-09-26T23:23:15.831" v="9064" actId="22"/>
          <ac:spMkLst>
            <pc:docMk/>
            <pc:sldMk cId="221507908" sldId="479"/>
            <ac:spMk id="3" creationId="{42EDCB57-2EC5-4EA8-29F9-FA891C38BB28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21507908" sldId="479"/>
            <ac:spMk id="4" creationId="{667678A9-D23B-055E-934D-0066C542EC21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21507908" sldId="479"/>
            <ac:spMk id="5" creationId="{A74E55F1-10DD-5B43-C83D-650DD858F650}"/>
          </ac:spMkLst>
        </pc:spChg>
        <pc:picChg chg="add mod ord modCrop">
          <ac:chgData name="Carrie Roberts" userId="68357bb78a803ac1" providerId="LiveId" clId="{A50EDA86-18F3-429A-AC30-959365FBE2E8}" dt="2022-10-02T06:00:12.886" v="14873" actId="1076"/>
          <ac:picMkLst>
            <pc:docMk/>
            <pc:sldMk cId="221507908" sldId="479"/>
            <ac:picMk id="8" creationId="{FF657603-2913-0B02-7D93-9FD16923B082}"/>
          </ac:picMkLst>
        </pc:picChg>
      </pc:sldChg>
      <pc:sldChg chg="add del">
        <pc:chgData name="Carrie Roberts" userId="68357bb78a803ac1" providerId="LiveId" clId="{A50EDA86-18F3-429A-AC30-959365FBE2E8}" dt="2022-09-28T22:34:14.044" v="11335" actId="47"/>
        <pc:sldMkLst>
          <pc:docMk/>
          <pc:sldMk cId="1905115027" sldId="480"/>
        </pc:sldMkLst>
      </pc:sldChg>
      <pc:sldChg chg="addSp modSp add mod ord modNotesTx">
        <pc:chgData name="Carrie Roberts" userId="68357bb78a803ac1" providerId="LiveId" clId="{A50EDA86-18F3-429A-AC30-959365FBE2E8}" dt="2022-10-06T21:02:26.283" v="15587"/>
        <pc:sldMkLst>
          <pc:docMk/>
          <pc:sldMk cId="2917825984" sldId="481"/>
        </pc:sldMkLst>
        <pc:spChg chg="mod">
          <ac:chgData name="Carrie Roberts" userId="68357bb78a803ac1" providerId="LiveId" clId="{A50EDA86-18F3-429A-AC30-959365FBE2E8}" dt="2022-09-28T01:40:36.643" v="10592" actId="20577"/>
          <ac:spMkLst>
            <pc:docMk/>
            <pc:sldMk cId="2917825984" sldId="481"/>
            <ac:spMk id="2" creationId="{F3C21DF2-906B-0BF2-1CC9-033A3C4D63B0}"/>
          </ac:spMkLst>
        </pc:spChg>
        <pc:spChg chg="mod">
          <ac:chgData name="Carrie Roberts" userId="68357bb78a803ac1" providerId="LiveId" clId="{A50EDA86-18F3-429A-AC30-959365FBE2E8}" dt="2022-09-28T22:26:30.841" v="11278" actId="1076"/>
          <ac:spMkLst>
            <pc:docMk/>
            <pc:sldMk cId="2917825984" sldId="481"/>
            <ac:spMk id="3" creationId="{4991867D-F4CA-CE86-DBB2-5CF455F8F606}"/>
          </ac:spMkLst>
        </pc:spChg>
        <pc:spChg chg="mod">
          <ac:chgData name="Carrie Roberts" userId="68357bb78a803ac1" providerId="LiveId" clId="{A50EDA86-18F3-429A-AC30-959365FBE2E8}" dt="2022-09-28T01:41:38.920" v="10613" actId="20577"/>
          <ac:spMkLst>
            <pc:docMk/>
            <pc:sldMk cId="2917825984" sldId="481"/>
            <ac:spMk id="4" creationId="{DFCE2008-FA07-8BE7-C263-6411FCA4D578}"/>
          </ac:spMkLst>
        </pc:spChg>
        <pc:spChg chg="mod">
          <ac:chgData name="Carrie Roberts" userId="68357bb78a803ac1" providerId="LiveId" clId="{A50EDA86-18F3-429A-AC30-959365FBE2E8}" dt="2022-09-28T01:41:56.602" v="10667" actId="20577"/>
          <ac:spMkLst>
            <pc:docMk/>
            <pc:sldMk cId="2917825984" sldId="481"/>
            <ac:spMk id="5" creationId="{52AB0E26-A326-EB88-1212-D4CFED03166F}"/>
          </ac:spMkLst>
        </pc:spChg>
        <pc:picChg chg="add mod modCrop">
          <ac:chgData name="Carrie Roberts" userId="68357bb78a803ac1" providerId="LiveId" clId="{A50EDA86-18F3-429A-AC30-959365FBE2E8}" dt="2022-09-28T22:26:22.871" v="11277" actId="14100"/>
          <ac:picMkLst>
            <pc:docMk/>
            <pc:sldMk cId="2917825984" sldId="481"/>
            <ac:picMk id="8" creationId="{DD17DC2F-6A46-AFAF-01FE-620279810F26}"/>
          </ac:picMkLst>
        </pc:picChg>
      </pc:sldChg>
      <pc:sldChg chg="addSp delSp modSp add del mod">
        <pc:chgData name="Carrie Roberts" userId="68357bb78a803ac1" providerId="LiveId" clId="{A50EDA86-18F3-429A-AC30-959365FBE2E8}" dt="2022-09-28T22:54:44.550" v="11532" actId="2696"/>
        <pc:sldMkLst>
          <pc:docMk/>
          <pc:sldMk cId="3403738554" sldId="482"/>
        </pc:sldMkLst>
        <pc:spChg chg="mod">
          <ac:chgData name="Carrie Roberts" userId="68357bb78a803ac1" providerId="LiveId" clId="{A50EDA86-18F3-429A-AC30-959365FBE2E8}" dt="2022-09-27T23:57:54.211" v="10267" actId="20577"/>
          <ac:spMkLst>
            <pc:docMk/>
            <pc:sldMk cId="3403738554" sldId="482"/>
            <ac:spMk id="2" creationId="{88D078E3-FB2C-4AE2-F1B9-2CB4B29CF733}"/>
          </ac:spMkLst>
        </pc:spChg>
        <pc:spChg chg="mod">
          <ac:chgData name="Carrie Roberts" userId="68357bb78a803ac1" providerId="LiveId" clId="{A50EDA86-18F3-429A-AC30-959365FBE2E8}" dt="2022-09-27T23:57:31.037" v="10260" actId="20577"/>
          <ac:spMkLst>
            <pc:docMk/>
            <pc:sldMk cId="3403738554" sldId="482"/>
            <ac:spMk id="3" creationId="{FAD46484-2BC6-CE0C-056E-837C604659EA}"/>
          </ac:spMkLst>
        </pc:spChg>
        <pc:spChg chg="add mod">
          <ac:chgData name="Carrie Roberts" userId="68357bb78a803ac1" providerId="LiveId" clId="{A50EDA86-18F3-429A-AC30-959365FBE2E8}" dt="2022-09-27T23:59:04.029" v="10306" actId="1076"/>
          <ac:spMkLst>
            <pc:docMk/>
            <pc:sldMk cId="3403738554" sldId="482"/>
            <ac:spMk id="7" creationId="{A00BF45A-EE9D-7163-40EB-FEDE0BF9BEF3}"/>
          </ac:spMkLst>
        </pc:spChg>
        <pc:spChg chg="add mod">
          <ac:chgData name="Carrie Roberts" userId="68357bb78a803ac1" providerId="LiveId" clId="{A50EDA86-18F3-429A-AC30-959365FBE2E8}" dt="2022-09-27T23:59:59.360" v="10351" actId="12"/>
          <ac:spMkLst>
            <pc:docMk/>
            <pc:sldMk cId="3403738554" sldId="482"/>
            <ac:spMk id="14" creationId="{987DD839-A3D0-4BB7-36A8-09DFB4680A3C}"/>
          </ac:spMkLst>
        </pc:spChg>
        <pc:picChg chg="del">
          <ac:chgData name="Carrie Roberts" userId="68357bb78a803ac1" providerId="LiveId" clId="{A50EDA86-18F3-429A-AC30-959365FBE2E8}" dt="2022-09-27T21:49:54.088" v="9762" actId="478"/>
          <ac:picMkLst>
            <pc:docMk/>
            <pc:sldMk cId="3403738554" sldId="482"/>
            <ac:picMk id="8" creationId="{556DF2D5-6846-1132-6303-F73CF85E1EED}"/>
          </ac:picMkLst>
        </pc:picChg>
        <pc:picChg chg="del">
          <ac:chgData name="Carrie Roberts" userId="68357bb78a803ac1" providerId="LiveId" clId="{A50EDA86-18F3-429A-AC30-959365FBE2E8}" dt="2022-09-27T23:54:45.161" v="10128" actId="478"/>
          <ac:picMkLst>
            <pc:docMk/>
            <pc:sldMk cId="3403738554" sldId="482"/>
            <ac:picMk id="10" creationId="{6DC9A351-3378-6F1E-A90F-F47C66A57A02}"/>
          </ac:picMkLst>
        </pc:picChg>
        <pc:picChg chg="add mod">
          <ac:chgData name="Carrie Roberts" userId="68357bb78a803ac1" providerId="LiveId" clId="{A50EDA86-18F3-429A-AC30-959365FBE2E8}" dt="2022-09-28T00:39:15.670" v="10354" actId="1076"/>
          <ac:picMkLst>
            <pc:docMk/>
            <pc:sldMk cId="3403738554" sldId="482"/>
            <ac:picMk id="15" creationId="{FAF25F69-4310-F5A4-9967-B8269FFC4B4B}"/>
          </ac:picMkLst>
        </pc:picChg>
        <pc:cxnChg chg="add mod">
          <ac:chgData name="Carrie Roberts" userId="68357bb78a803ac1" providerId="LiveId" clId="{A50EDA86-18F3-429A-AC30-959365FBE2E8}" dt="2022-09-27T23:59:12.284" v="10308" actId="14100"/>
          <ac:cxnSpMkLst>
            <pc:docMk/>
            <pc:sldMk cId="3403738554" sldId="482"/>
            <ac:cxnSpMk id="9" creationId="{580F732E-EF89-6DF8-3B36-341DC455040B}"/>
          </ac:cxnSpMkLst>
        </pc:cxnChg>
      </pc:sldChg>
      <pc:sldChg chg="modSp add mod ord">
        <pc:chgData name="Carrie Roberts" userId="68357bb78a803ac1" providerId="LiveId" clId="{A50EDA86-18F3-429A-AC30-959365FBE2E8}" dt="2022-10-06T15:19:28.496" v="15486" actId="20577"/>
        <pc:sldMkLst>
          <pc:docMk/>
          <pc:sldMk cId="4264646104" sldId="482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4264646104" sldId="482"/>
            <ac:spMk id="4" creationId="{27F84161-9048-3996-46C2-E6F0A4E9F28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4264646104" sldId="482"/>
            <ac:spMk id="5" creationId="{2BFF0683-05B3-1D3C-B527-D44F79DDFAA8}"/>
          </ac:spMkLst>
        </pc:spChg>
        <pc:spChg chg="mod">
          <ac:chgData name="Carrie Roberts" userId="68357bb78a803ac1" providerId="LiveId" clId="{A50EDA86-18F3-429A-AC30-959365FBE2E8}" dt="2022-10-06T15:19:28.496" v="15486" actId="20577"/>
          <ac:spMkLst>
            <pc:docMk/>
            <pc:sldMk cId="4264646104" sldId="482"/>
            <ac:spMk id="14" creationId="{987DD839-A3D0-4BB7-36A8-09DFB4680A3C}"/>
          </ac:spMkLst>
        </pc:spChg>
      </pc:sldChg>
      <pc:sldChg chg="modSp add ord">
        <pc:chgData name="Carrie Roberts" userId="68357bb78a803ac1" providerId="LiveId" clId="{A50EDA86-18F3-429A-AC30-959365FBE2E8}" dt="2022-10-03T22:57:24.910" v="14992"/>
        <pc:sldMkLst>
          <pc:docMk/>
          <pc:sldMk cId="2258042614" sldId="483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2258042614" sldId="483"/>
            <ac:spMk id="4" creationId="{27F84161-9048-3996-46C2-E6F0A4E9F28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258042614" sldId="483"/>
            <ac:spMk id="5" creationId="{2BFF0683-05B3-1D3C-B527-D44F79DDFAA8}"/>
          </ac:spMkLst>
        </pc:spChg>
      </pc:sldChg>
      <pc:sldChg chg="addSp delSp modSp add del mod">
        <pc:chgData name="Carrie Roberts" userId="68357bb78a803ac1" providerId="LiveId" clId="{A50EDA86-18F3-429A-AC30-959365FBE2E8}" dt="2022-09-28T22:54:44.550" v="11532" actId="2696"/>
        <pc:sldMkLst>
          <pc:docMk/>
          <pc:sldMk cId="3153355906" sldId="483"/>
        </pc:sldMkLst>
        <pc:spChg chg="mod">
          <ac:chgData name="Carrie Roberts" userId="68357bb78a803ac1" providerId="LiveId" clId="{A50EDA86-18F3-429A-AC30-959365FBE2E8}" dt="2022-09-27T21:55:57.313" v="9893" actId="20577"/>
          <ac:spMkLst>
            <pc:docMk/>
            <pc:sldMk cId="3153355906" sldId="483"/>
            <ac:spMk id="2" creationId="{88D078E3-FB2C-4AE2-F1B9-2CB4B29CF733}"/>
          </ac:spMkLst>
        </pc:spChg>
        <pc:spChg chg="del">
          <ac:chgData name="Carrie Roberts" userId="68357bb78a803ac1" providerId="LiveId" clId="{A50EDA86-18F3-429A-AC30-959365FBE2E8}" dt="2022-09-27T21:56:03.228" v="9894" actId="478"/>
          <ac:spMkLst>
            <pc:docMk/>
            <pc:sldMk cId="3153355906" sldId="483"/>
            <ac:spMk id="3" creationId="{FAD46484-2BC6-CE0C-056E-837C604659EA}"/>
          </ac:spMkLst>
        </pc:spChg>
        <pc:spChg chg="add del mod">
          <ac:chgData name="Carrie Roberts" userId="68357bb78a803ac1" providerId="LiveId" clId="{A50EDA86-18F3-429A-AC30-959365FBE2E8}" dt="2022-09-27T21:56:06.300" v="9895" actId="478"/>
          <ac:spMkLst>
            <pc:docMk/>
            <pc:sldMk cId="3153355906" sldId="483"/>
            <ac:spMk id="8" creationId="{65A4F548-DAC8-9CE4-9303-C1CF8FAADFA7}"/>
          </ac:spMkLst>
        </pc:spChg>
        <pc:picChg chg="mod">
          <ac:chgData name="Carrie Roberts" userId="68357bb78a803ac1" providerId="LiveId" clId="{A50EDA86-18F3-429A-AC30-959365FBE2E8}" dt="2022-09-27T21:57:31.959" v="9901" actId="14100"/>
          <ac:picMkLst>
            <pc:docMk/>
            <pc:sldMk cId="3153355906" sldId="483"/>
            <ac:picMk id="10" creationId="{6DC9A351-3378-6F1E-A90F-F47C66A57A02}"/>
          </ac:picMkLst>
        </pc:picChg>
      </pc:sldChg>
      <pc:sldChg chg="modSp add ord">
        <pc:chgData name="Carrie Roberts" userId="68357bb78a803ac1" providerId="LiveId" clId="{A50EDA86-18F3-429A-AC30-959365FBE2E8}" dt="2022-10-03T22:57:24.910" v="14992"/>
        <pc:sldMkLst>
          <pc:docMk/>
          <pc:sldMk cId="1899867864" sldId="484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1899867864" sldId="484"/>
            <ac:spMk id="4" creationId="{27F84161-9048-3996-46C2-E6F0A4E9F28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1899867864" sldId="484"/>
            <ac:spMk id="5" creationId="{2BFF0683-05B3-1D3C-B527-D44F79DDFAA8}"/>
          </ac:spMkLst>
        </pc:spChg>
        <pc:picChg chg="mod">
          <ac:chgData name="Carrie Roberts" userId="68357bb78a803ac1" providerId="LiveId" clId="{A50EDA86-18F3-429A-AC30-959365FBE2E8}" dt="2022-09-30T03:34:56.021" v="14231" actId="108"/>
          <ac:picMkLst>
            <pc:docMk/>
            <pc:sldMk cId="1899867864" sldId="484"/>
            <ac:picMk id="4098" creationId="{38131FE6-182F-32B5-2F67-AF8F30F5D3F1}"/>
          </ac:picMkLst>
        </pc:picChg>
      </pc:sldChg>
      <pc:sldChg chg="addSp delSp modSp add del mod modNotesTx">
        <pc:chgData name="Carrie Roberts" userId="68357bb78a803ac1" providerId="LiveId" clId="{A50EDA86-18F3-429A-AC30-959365FBE2E8}" dt="2022-09-28T22:54:44.550" v="11532" actId="2696"/>
        <pc:sldMkLst>
          <pc:docMk/>
          <pc:sldMk cId="2284795215" sldId="484"/>
        </pc:sldMkLst>
        <pc:spChg chg="mod">
          <ac:chgData name="Carrie Roberts" userId="68357bb78a803ac1" providerId="LiveId" clId="{A50EDA86-18F3-429A-AC30-959365FBE2E8}" dt="2022-09-27T21:52:43.097" v="9816" actId="20577"/>
          <ac:spMkLst>
            <pc:docMk/>
            <pc:sldMk cId="2284795215" sldId="484"/>
            <ac:spMk id="2" creationId="{88D078E3-FB2C-4AE2-F1B9-2CB4B29CF733}"/>
          </ac:spMkLst>
        </pc:spChg>
        <pc:spChg chg="del">
          <ac:chgData name="Carrie Roberts" userId="68357bb78a803ac1" providerId="LiveId" clId="{A50EDA86-18F3-429A-AC30-959365FBE2E8}" dt="2022-09-27T21:53:02.930" v="9818" actId="478"/>
          <ac:spMkLst>
            <pc:docMk/>
            <pc:sldMk cId="2284795215" sldId="484"/>
            <ac:spMk id="3" creationId="{FAD46484-2BC6-CE0C-056E-837C604659EA}"/>
          </ac:spMkLst>
        </pc:spChg>
        <pc:spChg chg="add del mod">
          <ac:chgData name="Carrie Roberts" userId="68357bb78a803ac1" providerId="LiveId" clId="{A50EDA86-18F3-429A-AC30-959365FBE2E8}" dt="2022-09-27T21:53:05.736" v="9819" actId="478"/>
          <ac:spMkLst>
            <pc:docMk/>
            <pc:sldMk cId="2284795215" sldId="484"/>
            <ac:spMk id="8" creationId="{0496CA7A-1F1F-C8E0-8087-C9F3795C2576}"/>
          </ac:spMkLst>
        </pc:spChg>
        <pc:picChg chg="del">
          <ac:chgData name="Carrie Roberts" userId="68357bb78a803ac1" providerId="LiveId" clId="{A50EDA86-18F3-429A-AC30-959365FBE2E8}" dt="2022-09-27T21:52:33.293" v="9790" actId="478"/>
          <ac:picMkLst>
            <pc:docMk/>
            <pc:sldMk cId="2284795215" sldId="484"/>
            <ac:picMk id="10" creationId="{6DC9A351-3378-6F1E-A90F-F47C66A57A02}"/>
          </ac:picMkLst>
        </pc:picChg>
        <pc:picChg chg="add mod">
          <ac:chgData name="Carrie Roberts" userId="68357bb78a803ac1" providerId="LiveId" clId="{A50EDA86-18F3-429A-AC30-959365FBE2E8}" dt="2022-09-27T21:53:16.316" v="9820" actId="14100"/>
          <ac:picMkLst>
            <pc:docMk/>
            <pc:sldMk cId="2284795215" sldId="484"/>
            <ac:picMk id="4098" creationId="{38131FE6-182F-32B5-2F67-AF8F30F5D3F1}"/>
          </ac:picMkLst>
        </pc:picChg>
      </pc:sldChg>
      <pc:sldChg chg="modSp add del mod ord modNotesTx">
        <pc:chgData name="Carrie Roberts" userId="68357bb78a803ac1" providerId="LiveId" clId="{A50EDA86-18F3-429A-AC30-959365FBE2E8}" dt="2022-09-28T22:54:44.550" v="11532" actId="2696"/>
        <pc:sldMkLst>
          <pc:docMk/>
          <pc:sldMk cId="1721521854" sldId="485"/>
        </pc:sldMkLst>
        <pc:spChg chg="mod">
          <ac:chgData name="Carrie Roberts" userId="68357bb78a803ac1" providerId="LiveId" clId="{A50EDA86-18F3-429A-AC30-959365FBE2E8}" dt="2022-09-27T22:01:08.802" v="9924" actId="20577"/>
          <ac:spMkLst>
            <pc:docMk/>
            <pc:sldMk cId="1721521854" sldId="485"/>
            <ac:spMk id="2" creationId="{88D078E3-FB2C-4AE2-F1B9-2CB4B29CF733}"/>
          </ac:spMkLst>
        </pc:spChg>
        <pc:spChg chg="mod">
          <ac:chgData name="Carrie Roberts" userId="68357bb78a803ac1" providerId="LiveId" clId="{A50EDA86-18F3-429A-AC30-959365FBE2E8}" dt="2022-09-27T23:49:30.705" v="10057" actId="20577"/>
          <ac:spMkLst>
            <pc:docMk/>
            <pc:sldMk cId="1721521854" sldId="485"/>
            <ac:spMk id="3" creationId="{FAD46484-2BC6-CE0C-056E-837C604659EA}"/>
          </ac:spMkLst>
        </pc:spChg>
        <pc:picChg chg="mod modCrop">
          <ac:chgData name="Carrie Roberts" userId="68357bb78a803ac1" providerId="LiveId" clId="{A50EDA86-18F3-429A-AC30-959365FBE2E8}" dt="2022-09-27T23:47:38.974" v="10008" actId="1076"/>
          <ac:picMkLst>
            <pc:docMk/>
            <pc:sldMk cId="1721521854" sldId="485"/>
            <ac:picMk id="8" creationId="{556DF2D5-6846-1132-6303-F73CF85E1EED}"/>
          </ac:picMkLst>
        </pc:picChg>
      </pc:sldChg>
      <pc:sldChg chg="modSp add mod ord">
        <pc:chgData name="Carrie Roberts" userId="68357bb78a803ac1" providerId="LiveId" clId="{A50EDA86-18F3-429A-AC30-959365FBE2E8}" dt="2022-10-06T15:19:12.855" v="15479" actId="14100"/>
        <pc:sldMkLst>
          <pc:docMk/>
          <pc:sldMk cId="3004877182" sldId="485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004877182" sldId="485"/>
            <ac:spMk id="4" creationId="{27F84161-9048-3996-46C2-E6F0A4E9F28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004877182" sldId="485"/>
            <ac:spMk id="5" creationId="{2BFF0683-05B3-1D3C-B527-D44F79DDFAA8}"/>
          </ac:spMkLst>
        </pc:spChg>
        <pc:picChg chg="mod">
          <ac:chgData name="Carrie Roberts" userId="68357bb78a803ac1" providerId="LiveId" clId="{A50EDA86-18F3-429A-AC30-959365FBE2E8}" dt="2022-10-06T15:19:12.855" v="15479" actId="14100"/>
          <ac:picMkLst>
            <pc:docMk/>
            <pc:sldMk cId="3004877182" sldId="485"/>
            <ac:picMk id="8" creationId="{556DF2D5-6846-1132-6303-F73CF85E1EED}"/>
          </ac:picMkLst>
        </pc:picChg>
      </pc:sldChg>
      <pc:sldChg chg="addSp delSp modSp add del mod">
        <pc:chgData name="Carrie Roberts" userId="68357bb78a803ac1" providerId="LiveId" clId="{A50EDA86-18F3-429A-AC30-959365FBE2E8}" dt="2022-09-28T22:54:44.550" v="11532" actId="2696"/>
        <pc:sldMkLst>
          <pc:docMk/>
          <pc:sldMk cId="1399692945" sldId="486"/>
        </pc:sldMkLst>
        <pc:spChg chg="mod">
          <ac:chgData name="Carrie Roberts" userId="68357bb78a803ac1" providerId="LiveId" clId="{A50EDA86-18F3-429A-AC30-959365FBE2E8}" dt="2022-09-28T00:40:33.805" v="10386" actId="20577"/>
          <ac:spMkLst>
            <pc:docMk/>
            <pc:sldMk cId="1399692945" sldId="486"/>
            <ac:spMk id="2" creationId="{88D078E3-FB2C-4AE2-F1B9-2CB4B29CF733}"/>
          </ac:spMkLst>
        </pc:spChg>
        <pc:spChg chg="add mod">
          <ac:chgData name="Carrie Roberts" userId="68357bb78a803ac1" providerId="LiveId" clId="{A50EDA86-18F3-429A-AC30-959365FBE2E8}" dt="2022-09-28T01:25:39.124" v="10551" actId="20577"/>
          <ac:spMkLst>
            <pc:docMk/>
            <pc:sldMk cId="1399692945" sldId="486"/>
            <ac:spMk id="3" creationId="{6659E551-4351-25A7-0333-663736ADD0EC}"/>
          </ac:spMkLst>
        </pc:spChg>
        <pc:picChg chg="del">
          <ac:chgData name="Carrie Roberts" userId="68357bb78a803ac1" providerId="LiveId" clId="{A50EDA86-18F3-429A-AC30-959365FBE2E8}" dt="2022-09-28T00:40:17.141" v="10356" actId="478"/>
          <ac:picMkLst>
            <pc:docMk/>
            <pc:sldMk cId="1399692945" sldId="486"/>
            <ac:picMk id="4098" creationId="{38131FE6-182F-32B5-2F67-AF8F30F5D3F1}"/>
          </ac:picMkLst>
        </pc:picChg>
        <pc:picChg chg="add mod">
          <ac:chgData name="Carrie Roberts" userId="68357bb78a803ac1" providerId="LiveId" clId="{A50EDA86-18F3-429A-AC30-959365FBE2E8}" dt="2022-09-28T01:38:26.845" v="10562" actId="1076"/>
          <ac:picMkLst>
            <pc:docMk/>
            <pc:sldMk cId="1399692945" sldId="486"/>
            <ac:picMk id="6146" creationId="{4FB6E271-84CF-D950-4349-92C3895166E4}"/>
          </ac:picMkLst>
        </pc:picChg>
      </pc:sldChg>
      <pc:sldChg chg="modSp add mod ord">
        <pc:chgData name="Carrie Roberts" userId="68357bb78a803ac1" providerId="LiveId" clId="{A50EDA86-18F3-429A-AC30-959365FBE2E8}" dt="2022-10-06T01:31:59.512" v="15415" actId="732"/>
        <pc:sldMkLst>
          <pc:docMk/>
          <pc:sldMk cId="3895387019" sldId="486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3895387019" sldId="486"/>
            <ac:spMk id="4" creationId="{27F84161-9048-3996-46C2-E6F0A4E9F28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3895387019" sldId="486"/>
            <ac:spMk id="5" creationId="{2BFF0683-05B3-1D3C-B527-D44F79DDFAA8}"/>
          </ac:spMkLst>
        </pc:spChg>
        <pc:picChg chg="mod modCrop">
          <ac:chgData name="Carrie Roberts" userId="68357bb78a803ac1" providerId="LiveId" clId="{A50EDA86-18F3-429A-AC30-959365FBE2E8}" dt="2022-10-06T01:31:59.512" v="15415" actId="732"/>
          <ac:picMkLst>
            <pc:docMk/>
            <pc:sldMk cId="3895387019" sldId="486"/>
            <ac:picMk id="6146" creationId="{4FB6E271-84CF-D950-4349-92C3895166E4}"/>
          </ac:picMkLst>
        </pc:picChg>
      </pc:sldChg>
      <pc:sldChg chg="addSp delSp modSp new mod ord">
        <pc:chgData name="Carrie Roberts" userId="68357bb78a803ac1" providerId="LiveId" clId="{A50EDA86-18F3-429A-AC30-959365FBE2E8}" dt="2022-10-06T21:01:46.166" v="15585"/>
        <pc:sldMkLst>
          <pc:docMk/>
          <pc:sldMk cId="2886115645" sldId="487"/>
        </pc:sldMkLst>
        <pc:spChg chg="mod">
          <ac:chgData name="Carrie Roberts" userId="68357bb78a803ac1" providerId="LiveId" clId="{A50EDA86-18F3-429A-AC30-959365FBE2E8}" dt="2022-09-28T18:48:18.437" v="10870" actId="20577"/>
          <ac:spMkLst>
            <pc:docMk/>
            <pc:sldMk cId="2886115645" sldId="487"/>
            <ac:spMk id="2" creationId="{D1372E01-AF8E-1A53-34F3-2003C5C4B1F6}"/>
          </ac:spMkLst>
        </pc:spChg>
        <pc:spChg chg="del">
          <ac:chgData name="Carrie Roberts" userId="68357bb78a803ac1" providerId="LiveId" clId="{A50EDA86-18F3-429A-AC30-959365FBE2E8}" dt="2022-09-28T19:13:21.161" v="10871" actId="22"/>
          <ac:spMkLst>
            <pc:docMk/>
            <pc:sldMk cId="2886115645" sldId="487"/>
            <ac:spMk id="3" creationId="{F9151886-885F-34D1-AC11-0B6E76F749C7}"/>
          </ac:spMkLst>
        </pc:spChg>
        <pc:spChg chg="add mod">
          <ac:chgData name="Carrie Roberts" userId="68357bb78a803ac1" providerId="LiveId" clId="{A50EDA86-18F3-429A-AC30-959365FBE2E8}" dt="2022-10-06T16:11:19.966" v="15493" actId="164"/>
          <ac:spMkLst>
            <pc:docMk/>
            <pc:sldMk cId="2886115645" sldId="487"/>
            <ac:spMk id="9" creationId="{F86525AA-8D1B-B8D4-B0F9-02DE3421095F}"/>
          </ac:spMkLst>
        </pc:spChg>
        <pc:spChg chg="add mod">
          <ac:chgData name="Carrie Roberts" userId="68357bb78a803ac1" providerId="LiveId" clId="{A50EDA86-18F3-429A-AC30-959365FBE2E8}" dt="2022-10-06T16:11:19.966" v="15493" actId="164"/>
          <ac:spMkLst>
            <pc:docMk/>
            <pc:sldMk cId="2886115645" sldId="487"/>
            <ac:spMk id="10" creationId="{7A0E9C44-D1B5-5150-657C-ED82BD3877D2}"/>
          </ac:spMkLst>
        </pc:spChg>
        <pc:spChg chg="add mod">
          <ac:chgData name="Carrie Roberts" userId="68357bb78a803ac1" providerId="LiveId" clId="{A50EDA86-18F3-429A-AC30-959365FBE2E8}" dt="2022-10-06T16:11:19.966" v="15493" actId="164"/>
          <ac:spMkLst>
            <pc:docMk/>
            <pc:sldMk cId="2886115645" sldId="487"/>
            <ac:spMk id="11" creationId="{73265BAA-1A27-BA4F-647E-80384CB0BA51}"/>
          </ac:spMkLst>
        </pc:spChg>
        <pc:spChg chg="add mod">
          <ac:chgData name="Carrie Roberts" userId="68357bb78a803ac1" providerId="LiveId" clId="{A50EDA86-18F3-429A-AC30-959365FBE2E8}" dt="2022-10-06T16:11:19.966" v="15493" actId="164"/>
          <ac:spMkLst>
            <pc:docMk/>
            <pc:sldMk cId="2886115645" sldId="487"/>
            <ac:spMk id="12" creationId="{3A533984-0EA6-938F-0266-38FB733ADA5E}"/>
          </ac:spMkLst>
        </pc:spChg>
        <pc:grpChg chg="add mod">
          <ac:chgData name="Carrie Roberts" userId="68357bb78a803ac1" providerId="LiveId" clId="{A50EDA86-18F3-429A-AC30-959365FBE2E8}" dt="2022-10-06T16:12:03.276" v="15500" actId="14100"/>
          <ac:grpSpMkLst>
            <pc:docMk/>
            <pc:sldMk cId="2886115645" sldId="487"/>
            <ac:grpSpMk id="3" creationId="{F5FE9F0D-3644-0ADE-8FAF-9DD5336B2441}"/>
          </ac:grpSpMkLst>
        </pc:grpChg>
        <pc:picChg chg="add mod ord">
          <ac:chgData name="Carrie Roberts" userId="68357bb78a803ac1" providerId="LiveId" clId="{A50EDA86-18F3-429A-AC30-959365FBE2E8}" dt="2022-10-06T16:11:28.233" v="15495" actId="14100"/>
          <ac:picMkLst>
            <pc:docMk/>
            <pc:sldMk cId="2886115645" sldId="487"/>
            <ac:picMk id="8" creationId="{141F84C3-69EA-E383-E9EE-A8057CB659C1}"/>
          </ac:picMkLst>
        </pc:picChg>
      </pc:sldChg>
      <pc:sldChg chg="addSp delSp modSp new mod ord modNotesTx">
        <pc:chgData name="Carrie Roberts" userId="68357bb78a803ac1" providerId="LiveId" clId="{A50EDA86-18F3-429A-AC30-959365FBE2E8}" dt="2022-10-02T04:38:28.084" v="14845"/>
        <pc:sldMkLst>
          <pc:docMk/>
          <pc:sldMk cId="979887551" sldId="488"/>
        </pc:sldMkLst>
        <pc:spChg chg="mod">
          <ac:chgData name="Carrie Roberts" userId="68357bb78a803ac1" providerId="LiveId" clId="{A50EDA86-18F3-429A-AC30-959365FBE2E8}" dt="2022-09-28T19:30:34.420" v="10903" actId="20577"/>
          <ac:spMkLst>
            <pc:docMk/>
            <pc:sldMk cId="979887551" sldId="488"/>
            <ac:spMk id="2" creationId="{FB8DB54E-4A08-54D9-D058-CE6C6408DE39}"/>
          </ac:spMkLst>
        </pc:spChg>
        <pc:spChg chg="del">
          <ac:chgData name="Carrie Roberts" userId="68357bb78a803ac1" providerId="LiveId" clId="{A50EDA86-18F3-429A-AC30-959365FBE2E8}" dt="2022-09-28T23:03:00.971" v="11544" actId="478"/>
          <ac:spMkLst>
            <pc:docMk/>
            <pc:sldMk cId="979887551" sldId="488"/>
            <ac:spMk id="3" creationId="{563A6DD2-5EA4-A869-DC6D-D70CBA73EF13}"/>
          </ac:spMkLst>
        </pc:spChg>
        <pc:spChg chg="add del mod">
          <ac:chgData name="Carrie Roberts" userId="68357bb78a803ac1" providerId="LiveId" clId="{A50EDA86-18F3-429A-AC30-959365FBE2E8}" dt="2022-09-28T23:01:00.936" v="11538" actId="478"/>
          <ac:spMkLst>
            <pc:docMk/>
            <pc:sldMk cId="979887551" sldId="488"/>
            <ac:spMk id="8" creationId="{E3B42C74-EE42-C7DA-5E79-D615D58B3E0D}"/>
          </ac:spMkLst>
        </pc:spChg>
        <pc:spChg chg="add mod">
          <ac:chgData name="Carrie Roberts" userId="68357bb78a803ac1" providerId="LiveId" clId="{A50EDA86-18F3-429A-AC30-959365FBE2E8}" dt="2022-09-28T23:01:30.128" v="11542" actId="14100"/>
          <ac:spMkLst>
            <pc:docMk/>
            <pc:sldMk cId="979887551" sldId="488"/>
            <ac:spMk id="10" creationId="{6D20EBA6-7089-3A00-E387-93B63A7E964D}"/>
          </ac:spMkLst>
        </pc:spChg>
        <pc:spChg chg="add mod">
          <ac:chgData name="Carrie Roberts" userId="68357bb78a803ac1" providerId="LiveId" clId="{A50EDA86-18F3-429A-AC30-959365FBE2E8}" dt="2022-09-28T23:07:07.066" v="11624" actId="1076"/>
          <ac:spMkLst>
            <pc:docMk/>
            <pc:sldMk cId="979887551" sldId="488"/>
            <ac:spMk id="11" creationId="{77D56ADA-4E04-CEC1-6C78-4D74196C8243}"/>
          </ac:spMkLst>
        </pc:spChg>
        <pc:spChg chg="add mod">
          <ac:chgData name="Carrie Roberts" userId="68357bb78a803ac1" providerId="LiveId" clId="{A50EDA86-18F3-429A-AC30-959365FBE2E8}" dt="2022-09-28T23:07:30.134" v="11750" actId="1038"/>
          <ac:spMkLst>
            <pc:docMk/>
            <pc:sldMk cId="979887551" sldId="488"/>
            <ac:spMk id="12" creationId="{1D3ED8F2-2F85-3D7A-CC8F-14C858A9F712}"/>
          </ac:spMkLst>
        </pc:spChg>
      </pc:sldChg>
      <pc:sldChg chg="addSp delSp modSp new mod ord">
        <pc:chgData name="Carrie Roberts" userId="68357bb78a803ac1" providerId="LiveId" clId="{A50EDA86-18F3-429A-AC30-959365FBE2E8}" dt="2022-09-30T03:34:39.872" v="14228" actId="108"/>
        <pc:sldMkLst>
          <pc:docMk/>
          <pc:sldMk cId="2442598888" sldId="489"/>
        </pc:sldMkLst>
        <pc:spChg chg="mod">
          <ac:chgData name="Carrie Roberts" userId="68357bb78a803ac1" providerId="LiveId" clId="{A50EDA86-18F3-429A-AC30-959365FBE2E8}" dt="2022-09-28T20:04:15.535" v="10956" actId="20577"/>
          <ac:spMkLst>
            <pc:docMk/>
            <pc:sldMk cId="2442598888" sldId="489"/>
            <ac:spMk id="2" creationId="{0D1E3407-D742-A915-4B39-6E0CB1EC4AE5}"/>
          </ac:spMkLst>
        </pc:spChg>
        <pc:spChg chg="del mod">
          <ac:chgData name="Carrie Roberts" userId="68357bb78a803ac1" providerId="LiveId" clId="{A50EDA86-18F3-429A-AC30-959365FBE2E8}" dt="2022-09-28T21:48:05.137" v="11003" actId="478"/>
          <ac:spMkLst>
            <pc:docMk/>
            <pc:sldMk cId="2442598888" sldId="489"/>
            <ac:spMk id="3" creationId="{4B7EFEA2-ED36-D58A-BD1A-59571FC7478D}"/>
          </ac:spMkLst>
        </pc:spChg>
        <pc:spChg chg="add del mod">
          <ac:chgData name="Carrie Roberts" userId="68357bb78a803ac1" providerId="LiveId" clId="{A50EDA86-18F3-429A-AC30-959365FBE2E8}" dt="2022-09-28T21:42:49.160" v="10966" actId="478"/>
          <ac:spMkLst>
            <pc:docMk/>
            <pc:sldMk cId="2442598888" sldId="489"/>
            <ac:spMk id="11" creationId="{5D4948D7-D48D-98F2-66DB-7CD28171CBB2}"/>
          </ac:spMkLst>
        </pc:spChg>
        <pc:spChg chg="add del mod">
          <ac:chgData name="Carrie Roberts" userId="68357bb78a803ac1" providerId="LiveId" clId="{A50EDA86-18F3-429A-AC30-959365FBE2E8}" dt="2022-09-28T21:44:59.470" v="10973" actId="478"/>
          <ac:spMkLst>
            <pc:docMk/>
            <pc:sldMk cId="2442598888" sldId="489"/>
            <ac:spMk id="14" creationId="{0BFB4480-D26A-4652-F470-AC82E634438E}"/>
          </ac:spMkLst>
        </pc:spChg>
        <pc:spChg chg="add mod">
          <ac:chgData name="Carrie Roberts" userId="68357bb78a803ac1" providerId="LiveId" clId="{A50EDA86-18F3-429A-AC30-959365FBE2E8}" dt="2022-09-28T21:48:16.827" v="11006" actId="1076"/>
          <ac:spMkLst>
            <pc:docMk/>
            <pc:sldMk cId="2442598888" sldId="489"/>
            <ac:spMk id="15" creationId="{6869DFE8-1D0D-9186-A3C7-1B88A09DE62C}"/>
          </ac:spMkLst>
        </pc:spChg>
        <pc:spChg chg="add del mod">
          <ac:chgData name="Carrie Roberts" userId="68357bb78a803ac1" providerId="LiveId" clId="{A50EDA86-18F3-429A-AC30-959365FBE2E8}" dt="2022-09-28T21:48:07.362" v="11004" actId="478"/>
          <ac:spMkLst>
            <pc:docMk/>
            <pc:sldMk cId="2442598888" sldId="489"/>
            <ac:spMk id="21" creationId="{B535CB26-498A-6303-5C5C-2455C5A2BCFF}"/>
          </ac:spMkLst>
        </pc:spChg>
        <pc:spChg chg="add mod">
          <ac:chgData name="Carrie Roberts" userId="68357bb78a803ac1" providerId="LiveId" clId="{A50EDA86-18F3-429A-AC30-959365FBE2E8}" dt="2022-09-28T22:06:32.823" v="11145" actId="1035"/>
          <ac:spMkLst>
            <pc:docMk/>
            <pc:sldMk cId="2442598888" sldId="489"/>
            <ac:spMk id="22" creationId="{6B37F660-8D08-8E47-27A2-7EFC0C6BCBE5}"/>
          </ac:spMkLst>
        </pc:spChg>
        <pc:spChg chg="add del mod ord">
          <ac:chgData name="Carrie Roberts" userId="68357bb78a803ac1" providerId="LiveId" clId="{A50EDA86-18F3-429A-AC30-959365FBE2E8}" dt="2022-09-28T22:03:08.014" v="11066" actId="478"/>
          <ac:spMkLst>
            <pc:docMk/>
            <pc:sldMk cId="2442598888" sldId="489"/>
            <ac:spMk id="23" creationId="{2686DA68-B45C-CC26-1D88-E55B614DB1A0}"/>
          </ac:spMkLst>
        </pc:spChg>
        <pc:spChg chg="add mod ord">
          <ac:chgData name="Carrie Roberts" userId="68357bb78a803ac1" providerId="LiveId" clId="{A50EDA86-18F3-429A-AC30-959365FBE2E8}" dt="2022-09-28T21:58:59.550" v="11042" actId="166"/>
          <ac:spMkLst>
            <pc:docMk/>
            <pc:sldMk cId="2442598888" sldId="489"/>
            <ac:spMk id="24" creationId="{FEFC14E2-3C77-EC35-FABE-186E168D6004}"/>
          </ac:spMkLst>
        </pc:spChg>
        <pc:spChg chg="add mod">
          <ac:chgData name="Carrie Roberts" userId="68357bb78a803ac1" providerId="LiveId" clId="{A50EDA86-18F3-429A-AC30-959365FBE2E8}" dt="2022-09-28T22:06:32.823" v="11145" actId="1035"/>
          <ac:spMkLst>
            <pc:docMk/>
            <pc:sldMk cId="2442598888" sldId="489"/>
            <ac:spMk id="25" creationId="{357E6147-927F-784A-AD01-237227133784}"/>
          </ac:spMkLst>
        </pc:spChg>
        <pc:spChg chg="add mod ord">
          <ac:chgData name="Carrie Roberts" userId="68357bb78a803ac1" providerId="LiveId" clId="{A50EDA86-18F3-429A-AC30-959365FBE2E8}" dt="2022-09-28T21:58:59.550" v="11042" actId="166"/>
          <ac:spMkLst>
            <pc:docMk/>
            <pc:sldMk cId="2442598888" sldId="489"/>
            <ac:spMk id="26" creationId="{5B4AD837-2DDE-2064-4786-5E56ACD97A79}"/>
          </ac:spMkLst>
        </pc:spChg>
        <pc:spChg chg="add mod">
          <ac:chgData name="Carrie Roberts" userId="68357bb78a803ac1" providerId="LiveId" clId="{A50EDA86-18F3-429A-AC30-959365FBE2E8}" dt="2022-09-28T21:50:23.411" v="11030" actId="14100"/>
          <ac:spMkLst>
            <pc:docMk/>
            <pc:sldMk cId="2442598888" sldId="489"/>
            <ac:spMk id="27" creationId="{E85EE571-F4A6-6CFA-D6AE-CDEEF87611AD}"/>
          </ac:spMkLst>
        </pc:spChg>
        <pc:spChg chg="add mod">
          <ac:chgData name="Carrie Roberts" userId="68357bb78a803ac1" providerId="LiveId" clId="{A50EDA86-18F3-429A-AC30-959365FBE2E8}" dt="2022-09-28T22:06:32.823" v="11145" actId="1035"/>
          <ac:spMkLst>
            <pc:docMk/>
            <pc:sldMk cId="2442598888" sldId="489"/>
            <ac:spMk id="28" creationId="{641120CB-4138-E452-C416-1B6C6BFF35A5}"/>
          </ac:spMkLst>
        </pc:spChg>
        <pc:spChg chg="add mod">
          <ac:chgData name="Carrie Roberts" userId="68357bb78a803ac1" providerId="LiveId" clId="{A50EDA86-18F3-429A-AC30-959365FBE2E8}" dt="2022-09-28T22:04:40.830" v="11127" actId="14100"/>
          <ac:spMkLst>
            <pc:docMk/>
            <pc:sldMk cId="2442598888" sldId="489"/>
            <ac:spMk id="7179" creationId="{255E37CC-7B95-DA58-2F0B-F6E742B8151F}"/>
          </ac:spMkLst>
        </pc:spChg>
        <pc:spChg chg="add mod">
          <ac:chgData name="Carrie Roberts" userId="68357bb78a803ac1" providerId="LiveId" clId="{A50EDA86-18F3-429A-AC30-959365FBE2E8}" dt="2022-09-28T22:04:45.560" v="11128" actId="14100"/>
          <ac:spMkLst>
            <pc:docMk/>
            <pc:sldMk cId="2442598888" sldId="489"/>
            <ac:spMk id="7180" creationId="{0B274084-3E61-BB3F-CED7-780F419C3ECC}"/>
          </ac:spMkLst>
        </pc:spChg>
        <pc:picChg chg="add del mod">
          <ac:chgData name="Carrie Roberts" userId="68357bb78a803ac1" providerId="LiveId" clId="{A50EDA86-18F3-429A-AC30-959365FBE2E8}" dt="2022-09-28T21:44:11.314" v="10971" actId="478"/>
          <ac:picMkLst>
            <pc:docMk/>
            <pc:sldMk cId="2442598888" sldId="489"/>
            <ac:picMk id="8" creationId="{211EA903-CE25-8D5C-003B-9EFBACDFFA54}"/>
          </ac:picMkLst>
        </pc:picChg>
        <pc:picChg chg="add del mod">
          <ac:chgData name="Carrie Roberts" userId="68357bb78a803ac1" providerId="LiveId" clId="{A50EDA86-18F3-429A-AC30-959365FBE2E8}" dt="2022-09-28T21:42:49.160" v="10966" actId="478"/>
          <ac:picMkLst>
            <pc:docMk/>
            <pc:sldMk cId="2442598888" sldId="489"/>
            <ac:picMk id="10" creationId="{F3DA536A-CE02-FFD7-1984-3DFC83052AFC}"/>
          </ac:picMkLst>
        </pc:picChg>
        <pc:picChg chg="add mod">
          <ac:chgData name="Carrie Roberts" userId="68357bb78a803ac1" providerId="LiveId" clId="{A50EDA86-18F3-429A-AC30-959365FBE2E8}" dt="2022-09-28T22:04:05.713" v="11074" actId="1076"/>
          <ac:picMkLst>
            <pc:docMk/>
            <pc:sldMk cId="2442598888" sldId="489"/>
            <ac:picMk id="13" creationId="{1DDFF948-788E-468F-49A1-62FC5BF953F0}"/>
          </ac:picMkLst>
        </pc:picChg>
        <pc:picChg chg="add del mod">
          <ac:chgData name="Carrie Roberts" userId="68357bb78a803ac1" providerId="LiveId" clId="{A50EDA86-18F3-429A-AC30-959365FBE2E8}" dt="2022-09-28T21:58:43.902" v="11039" actId="478"/>
          <ac:picMkLst>
            <pc:docMk/>
            <pc:sldMk cId="2442598888" sldId="489"/>
            <ac:picMk id="17" creationId="{5B248BC0-D3BA-E232-2B00-85D0C1A3B7B3}"/>
          </ac:picMkLst>
        </pc:picChg>
        <pc:picChg chg="add mod modCrop">
          <ac:chgData name="Carrie Roberts" userId="68357bb78a803ac1" providerId="LiveId" clId="{A50EDA86-18F3-429A-AC30-959365FBE2E8}" dt="2022-09-30T03:34:38.336" v="14227" actId="108"/>
          <ac:picMkLst>
            <pc:docMk/>
            <pc:sldMk cId="2442598888" sldId="489"/>
            <ac:picMk id="19" creationId="{F871390D-76C4-20D7-17F2-4EE77682958E}"/>
          </ac:picMkLst>
        </pc:picChg>
        <pc:picChg chg="add mod modCrop">
          <ac:chgData name="Carrie Roberts" userId="68357bb78a803ac1" providerId="LiveId" clId="{A50EDA86-18F3-429A-AC30-959365FBE2E8}" dt="2022-09-30T03:34:39.872" v="14228" actId="108"/>
          <ac:picMkLst>
            <pc:docMk/>
            <pc:sldMk cId="2442598888" sldId="489"/>
            <ac:picMk id="30" creationId="{FF9316B6-1033-7BCC-DB3E-E3B3C93B96BC}"/>
          </ac:picMkLst>
        </pc:picChg>
        <pc:picChg chg="add del">
          <ac:chgData name="Carrie Roberts" userId="68357bb78a803ac1" providerId="LiveId" clId="{A50EDA86-18F3-429A-AC30-959365FBE2E8}" dt="2022-09-28T21:44:08.578" v="10970" actId="478"/>
          <ac:picMkLst>
            <pc:docMk/>
            <pc:sldMk cId="2442598888" sldId="489"/>
            <ac:picMk id="7170" creationId="{6BC5C1E4-F97B-20FA-0FC3-A66865668BAF}"/>
          </ac:picMkLst>
        </pc:picChg>
        <pc:cxnChg chg="add del mod">
          <ac:chgData name="Carrie Roberts" userId="68357bb78a803ac1" providerId="LiveId" clId="{A50EDA86-18F3-429A-AC30-959365FBE2E8}" dt="2022-09-28T22:05:05.097" v="11131" actId="478"/>
          <ac:cxnSpMkLst>
            <pc:docMk/>
            <pc:sldMk cId="2442598888" sldId="489"/>
            <ac:cxnSpMk id="7168" creationId="{F0C544F4-542E-741E-435D-427E0675BD59}"/>
          </ac:cxnSpMkLst>
        </pc:cxnChg>
        <pc:cxnChg chg="add del mod">
          <ac:chgData name="Carrie Roberts" userId="68357bb78a803ac1" providerId="LiveId" clId="{A50EDA86-18F3-429A-AC30-959365FBE2E8}" dt="2022-09-28T22:05:01.462" v="11129" actId="478"/>
          <ac:cxnSpMkLst>
            <pc:docMk/>
            <pc:sldMk cId="2442598888" sldId="489"/>
            <ac:cxnSpMk id="7172" creationId="{0C02B23D-E59A-A493-49A7-5075E076A04D}"/>
          </ac:cxnSpMkLst>
        </pc:cxnChg>
        <pc:cxnChg chg="add del mod">
          <ac:chgData name="Carrie Roberts" userId="68357bb78a803ac1" providerId="LiveId" clId="{A50EDA86-18F3-429A-AC30-959365FBE2E8}" dt="2022-09-28T22:05:03.128" v="11130" actId="478"/>
          <ac:cxnSpMkLst>
            <pc:docMk/>
            <pc:sldMk cId="2442598888" sldId="489"/>
            <ac:cxnSpMk id="7175" creationId="{0E231337-11AA-A64C-917F-14B1492AD00E}"/>
          </ac:cxnSpMkLst>
        </pc:cxnChg>
      </pc:sldChg>
      <pc:sldChg chg="addSp modSp new mod ord modNotesTx">
        <pc:chgData name="Carrie Roberts" userId="68357bb78a803ac1" providerId="LiveId" clId="{A50EDA86-18F3-429A-AC30-959365FBE2E8}" dt="2022-10-06T20:59:46.241" v="15576"/>
        <pc:sldMkLst>
          <pc:docMk/>
          <pc:sldMk cId="1584136941" sldId="490"/>
        </pc:sldMkLst>
        <pc:spChg chg="mod">
          <ac:chgData name="Carrie Roberts" userId="68357bb78a803ac1" providerId="LiveId" clId="{A50EDA86-18F3-429A-AC30-959365FBE2E8}" dt="2022-09-28T22:32:57.908" v="11301" actId="20577"/>
          <ac:spMkLst>
            <pc:docMk/>
            <pc:sldMk cId="1584136941" sldId="490"/>
            <ac:spMk id="2" creationId="{17E14279-BC4C-7D62-E2AC-00A93FD0EE59}"/>
          </ac:spMkLst>
        </pc:spChg>
        <pc:spChg chg="mod">
          <ac:chgData name="Carrie Roberts" userId="68357bb78a803ac1" providerId="LiveId" clId="{A50EDA86-18F3-429A-AC30-959365FBE2E8}" dt="2022-10-06T20:54:18.368" v="15568" actId="20577"/>
          <ac:spMkLst>
            <pc:docMk/>
            <pc:sldMk cId="1584136941" sldId="490"/>
            <ac:spMk id="3" creationId="{8E8F383F-4632-8A57-3C0B-04C0F2C919E4}"/>
          </ac:spMkLst>
        </pc:spChg>
        <pc:picChg chg="add mod">
          <ac:chgData name="Carrie Roberts" userId="68357bb78a803ac1" providerId="LiveId" clId="{A50EDA86-18F3-429A-AC30-959365FBE2E8}" dt="2022-10-06T20:57:48.258" v="15572" actId="1076"/>
          <ac:picMkLst>
            <pc:docMk/>
            <pc:sldMk cId="1584136941" sldId="490"/>
            <ac:picMk id="8" creationId="{C2DF00E4-2ED0-1889-78B3-827E35302540}"/>
          </ac:picMkLst>
        </pc:picChg>
        <pc:picChg chg="add mod modCrop">
          <ac:chgData name="Carrie Roberts" userId="68357bb78a803ac1" providerId="LiveId" clId="{A50EDA86-18F3-429A-AC30-959365FBE2E8}" dt="2022-10-06T20:57:58.333" v="15574" actId="732"/>
          <ac:picMkLst>
            <pc:docMk/>
            <pc:sldMk cId="1584136941" sldId="490"/>
            <ac:picMk id="10" creationId="{F3C6885B-2336-B7B1-697A-357B2655F8A9}"/>
          </ac:picMkLst>
        </pc:picChg>
      </pc:sldChg>
      <pc:sldChg chg="addSp delSp modSp new mod ord">
        <pc:chgData name="Carrie Roberts" userId="68357bb78a803ac1" providerId="LiveId" clId="{A50EDA86-18F3-429A-AC30-959365FBE2E8}" dt="2022-10-03T17:43:09.582" v="14883"/>
        <pc:sldMkLst>
          <pc:docMk/>
          <pc:sldMk cId="1011026638" sldId="491"/>
        </pc:sldMkLst>
        <pc:spChg chg="mod">
          <ac:chgData name="Carrie Roberts" userId="68357bb78a803ac1" providerId="LiveId" clId="{A50EDA86-18F3-429A-AC30-959365FBE2E8}" dt="2022-09-28T22:52:54.924" v="11529" actId="20577"/>
          <ac:spMkLst>
            <pc:docMk/>
            <pc:sldMk cId="1011026638" sldId="491"/>
            <ac:spMk id="2" creationId="{AB3FBC20-6123-60E3-DD10-9CF11A441AFE}"/>
          </ac:spMkLst>
        </pc:spChg>
        <pc:spChg chg="del">
          <ac:chgData name="Carrie Roberts" userId="68357bb78a803ac1" providerId="LiveId" clId="{A50EDA86-18F3-429A-AC30-959365FBE2E8}" dt="2022-10-02T05:07:35.584" v="14853" actId="478"/>
          <ac:spMkLst>
            <pc:docMk/>
            <pc:sldMk cId="1011026638" sldId="491"/>
            <ac:spMk id="3" creationId="{3F1044AA-5755-DBAF-AC97-032D1519A088}"/>
          </ac:spMkLst>
        </pc:spChg>
        <pc:picChg chg="add mod modCrop">
          <ac:chgData name="Carrie Roberts" userId="68357bb78a803ac1" providerId="LiveId" clId="{A50EDA86-18F3-429A-AC30-959365FBE2E8}" dt="2022-10-02T05:08:04.948" v="14858" actId="1076"/>
          <ac:picMkLst>
            <pc:docMk/>
            <pc:sldMk cId="1011026638" sldId="491"/>
            <ac:picMk id="8" creationId="{F93FF6E0-9A5E-13A0-4AA8-1824F5255CAE}"/>
          </ac:picMkLst>
        </pc:picChg>
      </pc:sldChg>
      <pc:sldChg chg="new del">
        <pc:chgData name="Carrie Roberts" userId="68357bb78a803ac1" providerId="LiveId" clId="{A50EDA86-18F3-429A-AC30-959365FBE2E8}" dt="2022-09-28T23:17:50.805" v="11771" actId="680"/>
        <pc:sldMkLst>
          <pc:docMk/>
          <pc:sldMk cId="193563254" sldId="492"/>
        </pc:sldMkLst>
      </pc:sldChg>
      <pc:sldChg chg="addSp delSp modSp new mod ord">
        <pc:chgData name="Carrie Roberts" userId="68357bb78a803ac1" providerId="LiveId" clId="{A50EDA86-18F3-429A-AC30-959365FBE2E8}" dt="2022-09-30T03:32:39.332" v="14182" actId="1038"/>
        <pc:sldMkLst>
          <pc:docMk/>
          <pc:sldMk cId="3672840013" sldId="492"/>
        </pc:sldMkLst>
        <pc:spChg chg="mod">
          <ac:chgData name="Carrie Roberts" userId="68357bb78a803ac1" providerId="LiveId" clId="{A50EDA86-18F3-429A-AC30-959365FBE2E8}" dt="2022-09-29T16:32:46.991" v="11965" actId="20577"/>
          <ac:spMkLst>
            <pc:docMk/>
            <pc:sldMk cId="3672840013" sldId="492"/>
            <ac:spMk id="2" creationId="{0901E11C-2AE7-386D-3E5C-055F4054C800}"/>
          </ac:spMkLst>
        </pc:spChg>
        <pc:spChg chg="del">
          <ac:chgData name="Carrie Roberts" userId="68357bb78a803ac1" providerId="LiveId" clId="{A50EDA86-18F3-429A-AC30-959365FBE2E8}" dt="2022-09-29T17:16:11.247" v="11966" actId="22"/>
          <ac:spMkLst>
            <pc:docMk/>
            <pc:sldMk cId="3672840013" sldId="492"/>
            <ac:spMk id="3" creationId="{7AE98AA2-24E3-AF4D-948D-BEC0D1E31289}"/>
          </ac:spMkLst>
        </pc:spChg>
        <pc:picChg chg="add mod ord">
          <ac:chgData name="Carrie Roberts" userId="68357bb78a803ac1" providerId="LiveId" clId="{A50EDA86-18F3-429A-AC30-959365FBE2E8}" dt="2022-09-30T03:32:39.332" v="14182" actId="1038"/>
          <ac:picMkLst>
            <pc:docMk/>
            <pc:sldMk cId="3672840013" sldId="492"/>
            <ac:picMk id="8" creationId="{AFD94A47-EDA3-07E4-F4AD-FF0F3AB00FF0}"/>
          </ac:picMkLst>
        </pc:picChg>
        <pc:picChg chg="add mod">
          <ac:chgData name="Carrie Roberts" userId="68357bb78a803ac1" providerId="LiveId" clId="{A50EDA86-18F3-429A-AC30-959365FBE2E8}" dt="2022-09-30T03:32:39.332" v="14182" actId="1038"/>
          <ac:picMkLst>
            <pc:docMk/>
            <pc:sldMk cId="3672840013" sldId="492"/>
            <ac:picMk id="10" creationId="{09B1D394-4BD2-7928-968F-7DD6FC39142A}"/>
          </ac:picMkLst>
        </pc:picChg>
        <pc:picChg chg="add mod">
          <ac:chgData name="Carrie Roberts" userId="68357bb78a803ac1" providerId="LiveId" clId="{A50EDA86-18F3-429A-AC30-959365FBE2E8}" dt="2022-09-30T03:32:39.332" v="14182" actId="1038"/>
          <ac:picMkLst>
            <pc:docMk/>
            <pc:sldMk cId="3672840013" sldId="492"/>
            <ac:picMk id="12" creationId="{B8D050A9-7E42-7ECA-B9DC-C88DF4C3E1B3}"/>
          </ac:picMkLst>
        </pc:picChg>
      </pc:sldChg>
      <pc:sldChg chg="addSp delSp modSp add mod ord modNotesTx">
        <pc:chgData name="Carrie Roberts" userId="68357bb78a803ac1" providerId="LiveId" clId="{A50EDA86-18F3-429A-AC30-959365FBE2E8}" dt="2022-10-03T22:57:24.910" v="14992"/>
        <pc:sldMkLst>
          <pc:docMk/>
          <pc:sldMk cId="900796834" sldId="493"/>
        </pc:sldMkLst>
        <pc:spChg chg="mod">
          <ac:chgData name="Carrie Roberts" userId="68357bb78a803ac1" providerId="LiveId" clId="{A50EDA86-18F3-429A-AC30-959365FBE2E8}" dt="2022-09-29T17:31:50.872" v="12127" actId="20577"/>
          <ac:spMkLst>
            <pc:docMk/>
            <pc:sldMk cId="900796834" sldId="493"/>
            <ac:spMk id="2" creationId="{BEDFFFAA-8AA3-BE23-BE8D-02CA8A19A7B3}"/>
          </ac:spMkLst>
        </pc:spChg>
        <pc:spChg chg="del mod">
          <ac:chgData name="Carrie Roberts" userId="68357bb78a803ac1" providerId="LiveId" clId="{A50EDA86-18F3-429A-AC30-959365FBE2E8}" dt="2022-09-29T17:34:30.905" v="12144" actId="478"/>
          <ac:spMkLst>
            <pc:docMk/>
            <pc:sldMk cId="900796834" sldId="493"/>
            <ac:spMk id="3" creationId="{03B5194B-CDA9-641E-E976-38AB45374010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900796834" sldId="493"/>
            <ac:spMk id="4" creationId="{2760BB3B-98DD-772C-58A0-9BB2882C6169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900796834" sldId="493"/>
            <ac:spMk id="5" creationId="{18EADA55-053A-5247-434A-3B349C5A7BCC}"/>
          </ac:spMkLst>
        </pc:spChg>
        <pc:spChg chg="add del mod">
          <ac:chgData name="Carrie Roberts" userId="68357bb78a803ac1" providerId="LiveId" clId="{A50EDA86-18F3-429A-AC30-959365FBE2E8}" dt="2022-09-29T17:34:34.276" v="12145" actId="478"/>
          <ac:spMkLst>
            <pc:docMk/>
            <pc:sldMk cId="900796834" sldId="493"/>
            <ac:spMk id="12" creationId="{C9F5418D-2010-58BC-3D83-B0C990F2C651}"/>
          </ac:spMkLst>
        </pc:spChg>
        <pc:spChg chg="add mod">
          <ac:chgData name="Carrie Roberts" userId="68357bb78a803ac1" providerId="LiveId" clId="{A50EDA86-18F3-429A-AC30-959365FBE2E8}" dt="2022-09-29T17:42:38.525" v="12172" actId="14100"/>
          <ac:spMkLst>
            <pc:docMk/>
            <pc:sldMk cId="900796834" sldId="493"/>
            <ac:spMk id="15" creationId="{FF50E2A8-19C5-234C-41E3-20BCCD7BF813}"/>
          </ac:spMkLst>
        </pc:spChg>
        <pc:spChg chg="add del mod">
          <ac:chgData name="Carrie Roberts" userId="68357bb78a803ac1" providerId="LiveId" clId="{A50EDA86-18F3-429A-AC30-959365FBE2E8}" dt="2022-09-29T17:43:07.654" v="12176" actId="478"/>
          <ac:spMkLst>
            <pc:docMk/>
            <pc:sldMk cId="900796834" sldId="493"/>
            <ac:spMk id="16" creationId="{DB03FC07-7EE6-205B-8340-9157AE4B9333}"/>
          </ac:spMkLst>
        </pc:spChg>
        <pc:spChg chg="add mod">
          <ac:chgData name="Carrie Roberts" userId="68357bb78a803ac1" providerId="LiveId" clId="{A50EDA86-18F3-429A-AC30-959365FBE2E8}" dt="2022-09-29T17:42:20.370" v="12170" actId="14100"/>
          <ac:spMkLst>
            <pc:docMk/>
            <pc:sldMk cId="900796834" sldId="493"/>
            <ac:spMk id="17" creationId="{58122215-4E03-E3E9-131B-57B090AD5FEC}"/>
          </ac:spMkLst>
        </pc:spChg>
        <pc:spChg chg="add del mod">
          <ac:chgData name="Carrie Roberts" userId="68357bb78a803ac1" providerId="LiveId" clId="{A50EDA86-18F3-429A-AC30-959365FBE2E8}" dt="2022-09-29T17:43:10.297" v="12177" actId="478"/>
          <ac:spMkLst>
            <pc:docMk/>
            <pc:sldMk cId="900796834" sldId="493"/>
            <ac:spMk id="18" creationId="{BB1C2944-5EA3-D838-32BB-11D3C7BF7A3B}"/>
          </ac:spMkLst>
        </pc:spChg>
        <pc:spChg chg="add mod">
          <ac:chgData name="Carrie Roberts" userId="68357bb78a803ac1" providerId="LiveId" clId="{A50EDA86-18F3-429A-AC30-959365FBE2E8}" dt="2022-09-29T17:38:02.993" v="12162" actId="14100"/>
          <ac:spMkLst>
            <pc:docMk/>
            <pc:sldMk cId="900796834" sldId="493"/>
            <ac:spMk id="19" creationId="{73437929-C292-739D-8915-B4FB03415F19}"/>
          </ac:spMkLst>
        </pc:spChg>
        <pc:spChg chg="add del mod">
          <ac:chgData name="Carrie Roberts" userId="68357bb78a803ac1" providerId="LiveId" clId="{A50EDA86-18F3-429A-AC30-959365FBE2E8}" dt="2022-09-29T17:42:10.555" v="12169" actId="478"/>
          <ac:spMkLst>
            <pc:docMk/>
            <pc:sldMk cId="900796834" sldId="493"/>
            <ac:spMk id="20" creationId="{B1FAB5BE-151A-5B5E-52BB-DDD01E5C110C}"/>
          </ac:spMkLst>
        </pc:spChg>
        <pc:spChg chg="add mod">
          <ac:chgData name="Carrie Roberts" userId="68357bb78a803ac1" providerId="LiveId" clId="{A50EDA86-18F3-429A-AC30-959365FBE2E8}" dt="2022-09-29T17:42:57.729" v="12175" actId="14100"/>
          <ac:spMkLst>
            <pc:docMk/>
            <pc:sldMk cId="900796834" sldId="493"/>
            <ac:spMk id="21" creationId="{CCD1AD5F-53ED-B532-37EC-E68B3D4D3CBE}"/>
          </ac:spMkLst>
        </pc:spChg>
        <pc:picChg chg="add mod">
          <ac:chgData name="Carrie Roberts" userId="68357bb78a803ac1" providerId="LiveId" clId="{A50EDA86-18F3-429A-AC30-959365FBE2E8}" dt="2022-09-29T17:36:57.338" v="12151" actId="1076"/>
          <ac:picMkLst>
            <pc:docMk/>
            <pc:sldMk cId="900796834" sldId="493"/>
            <ac:picMk id="8" creationId="{92886645-5BCC-C14C-9B75-3B45D5EFD9AC}"/>
          </ac:picMkLst>
        </pc:picChg>
        <pc:picChg chg="add del mod">
          <ac:chgData name="Carrie Roberts" userId="68357bb78a803ac1" providerId="LiveId" clId="{A50EDA86-18F3-429A-AC30-959365FBE2E8}" dt="2022-09-29T17:36:08.673" v="12147" actId="478"/>
          <ac:picMkLst>
            <pc:docMk/>
            <pc:sldMk cId="900796834" sldId="493"/>
            <ac:picMk id="10" creationId="{80061C97-DA94-4970-F742-6EADC4550432}"/>
          </ac:picMkLst>
        </pc:picChg>
        <pc:picChg chg="add mod">
          <ac:chgData name="Carrie Roberts" userId="68357bb78a803ac1" providerId="LiveId" clId="{A50EDA86-18F3-429A-AC30-959365FBE2E8}" dt="2022-09-29T17:36:59.077" v="12152" actId="1076"/>
          <ac:picMkLst>
            <pc:docMk/>
            <pc:sldMk cId="900796834" sldId="493"/>
            <ac:picMk id="14" creationId="{362338EF-3C4D-D7CE-1B9F-77C72BAACE69}"/>
          </ac:picMkLst>
        </pc:picChg>
      </pc:sldChg>
      <pc:sldChg chg="addSp delSp modSp new mod ord">
        <pc:chgData name="Carrie Roberts" userId="68357bb78a803ac1" providerId="LiveId" clId="{A50EDA86-18F3-429A-AC30-959365FBE2E8}" dt="2022-10-13T02:43:22" v="20576" actId="478"/>
        <pc:sldMkLst>
          <pc:docMk/>
          <pc:sldMk cId="3427468873" sldId="494"/>
        </pc:sldMkLst>
        <pc:spChg chg="mod">
          <ac:chgData name="Carrie Roberts" userId="68357bb78a803ac1" providerId="LiveId" clId="{A50EDA86-18F3-429A-AC30-959365FBE2E8}" dt="2022-10-13T02:42:18.524" v="20571" actId="14100"/>
          <ac:spMkLst>
            <pc:docMk/>
            <pc:sldMk cId="3427468873" sldId="494"/>
            <ac:spMk id="2" creationId="{062928C8-2DAC-B517-AAE6-77C0BE989F65}"/>
          </ac:spMkLst>
        </pc:spChg>
        <pc:spChg chg="mod">
          <ac:chgData name="Carrie Roberts" userId="68357bb78a803ac1" providerId="LiveId" clId="{A50EDA86-18F3-429A-AC30-959365FBE2E8}" dt="2022-10-13T02:41:31.954" v="20570" actId="20577"/>
          <ac:spMkLst>
            <pc:docMk/>
            <pc:sldMk cId="3427468873" sldId="494"/>
            <ac:spMk id="3" creationId="{C0828AA4-795A-19B6-D2FA-0DF2477DD4AA}"/>
          </ac:spMkLst>
        </pc:spChg>
        <pc:picChg chg="add del mod">
          <ac:chgData name="Carrie Roberts" userId="68357bb78a803ac1" providerId="LiveId" clId="{A50EDA86-18F3-429A-AC30-959365FBE2E8}" dt="2022-10-13T02:43:22" v="20576" actId="478"/>
          <ac:picMkLst>
            <pc:docMk/>
            <pc:sldMk cId="3427468873" sldId="494"/>
            <ac:picMk id="8" creationId="{F3DF7110-60AE-8F59-F9AB-40C2A7CDCAD5}"/>
          </ac:picMkLst>
        </pc:picChg>
        <pc:picChg chg="mod">
          <ac:chgData name="Carrie Roberts" userId="68357bb78a803ac1" providerId="LiveId" clId="{A50EDA86-18F3-429A-AC30-959365FBE2E8}" dt="2022-10-13T02:41:08.104" v="20562" actId="1440"/>
          <ac:picMkLst>
            <pc:docMk/>
            <pc:sldMk cId="3427468873" sldId="494"/>
            <ac:picMk id="1026" creationId="{679C9A87-FFBF-666C-0F5A-88C00955AA4E}"/>
          </ac:picMkLst>
        </pc:picChg>
        <pc:picChg chg="mod">
          <ac:chgData name="Carrie Roberts" userId="68357bb78a803ac1" providerId="LiveId" clId="{A50EDA86-18F3-429A-AC30-959365FBE2E8}" dt="2022-10-13T02:41:10.703" v="20563" actId="1440"/>
          <ac:picMkLst>
            <pc:docMk/>
            <pc:sldMk cId="3427468873" sldId="494"/>
            <ac:picMk id="1028" creationId="{6049717E-67CE-74F1-C84F-44A660AC4C8D}"/>
          </ac:picMkLst>
        </pc:picChg>
      </pc:sldChg>
      <pc:sldChg chg="addSp modSp new mod ord">
        <pc:chgData name="Carrie Roberts" userId="68357bb78a803ac1" providerId="LiveId" clId="{A50EDA86-18F3-429A-AC30-959365FBE2E8}" dt="2022-10-13T19:10:38.177" v="20627" actId="20577"/>
        <pc:sldMkLst>
          <pc:docMk/>
          <pc:sldMk cId="460264007" sldId="495"/>
        </pc:sldMkLst>
        <pc:spChg chg="mod">
          <ac:chgData name="Carrie Roberts" userId="68357bb78a803ac1" providerId="LiveId" clId="{A50EDA86-18F3-429A-AC30-959365FBE2E8}" dt="2022-10-13T02:26:08.862" v="20372" actId="14100"/>
          <ac:spMkLst>
            <pc:docMk/>
            <pc:sldMk cId="460264007" sldId="495"/>
            <ac:spMk id="2" creationId="{5DDBD4B5-40C4-25C9-CD0F-CEDD49FEFD2E}"/>
          </ac:spMkLst>
        </pc:spChg>
        <pc:spChg chg="mod">
          <ac:chgData name="Carrie Roberts" userId="68357bb78a803ac1" providerId="LiveId" clId="{A50EDA86-18F3-429A-AC30-959365FBE2E8}" dt="2022-10-13T19:10:38.177" v="20627" actId="20577"/>
          <ac:spMkLst>
            <pc:docMk/>
            <pc:sldMk cId="460264007" sldId="495"/>
            <ac:spMk id="3" creationId="{01D33CEE-9260-C7F6-96AF-AE04C4C061A8}"/>
          </ac:spMkLst>
        </pc:spChg>
        <pc:picChg chg="add mod">
          <ac:chgData name="Carrie Roberts" userId="68357bb78a803ac1" providerId="LiveId" clId="{A50EDA86-18F3-429A-AC30-959365FBE2E8}" dt="2022-10-13T02:25:28.764" v="20369"/>
          <ac:picMkLst>
            <pc:docMk/>
            <pc:sldMk cId="460264007" sldId="495"/>
            <ac:picMk id="7" creationId="{3FC96F19-1B10-23D0-56D2-E7885314D706}"/>
          </ac:picMkLst>
        </pc:picChg>
      </pc:sldChg>
      <pc:sldChg chg="addSp delSp modSp new mod ord">
        <pc:chgData name="Carrie Roberts" userId="68357bb78a803ac1" providerId="LiveId" clId="{A50EDA86-18F3-429A-AC30-959365FBE2E8}" dt="2022-10-13T02:44:10.638" v="20585" actId="1076"/>
        <pc:sldMkLst>
          <pc:docMk/>
          <pc:sldMk cId="1759639226" sldId="496"/>
        </pc:sldMkLst>
        <pc:spChg chg="mod">
          <ac:chgData name="Carrie Roberts" userId="68357bb78a803ac1" providerId="LiveId" clId="{A50EDA86-18F3-429A-AC30-959365FBE2E8}" dt="2022-09-29T18:20:21.088" v="12392" actId="20577"/>
          <ac:spMkLst>
            <pc:docMk/>
            <pc:sldMk cId="1759639226" sldId="496"/>
            <ac:spMk id="2" creationId="{F4527982-9CEB-3599-1C3B-6658E314D255}"/>
          </ac:spMkLst>
        </pc:spChg>
        <pc:spChg chg="mod">
          <ac:chgData name="Carrie Roberts" userId="68357bb78a803ac1" providerId="LiveId" clId="{A50EDA86-18F3-429A-AC30-959365FBE2E8}" dt="2022-10-13T02:44:10.638" v="20585" actId="1076"/>
          <ac:spMkLst>
            <pc:docMk/>
            <pc:sldMk cId="1759639226" sldId="496"/>
            <ac:spMk id="3" creationId="{BA7E4DA5-2DA8-EDD1-96FC-82560B706A3D}"/>
          </ac:spMkLst>
        </pc:spChg>
        <pc:picChg chg="add del mod">
          <ac:chgData name="Carrie Roberts" userId="68357bb78a803ac1" providerId="LiveId" clId="{A50EDA86-18F3-429A-AC30-959365FBE2E8}" dt="2022-10-13T02:43:41.217" v="20577" actId="478"/>
          <ac:picMkLst>
            <pc:docMk/>
            <pc:sldMk cId="1759639226" sldId="496"/>
            <ac:picMk id="7" creationId="{04EBB49B-1E47-EF7C-BC5F-ED812CEB021E}"/>
          </ac:picMkLst>
        </pc:picChg>
        <pc:picChg chg="add del mod">
          <ac:chgData name="Carrie Roberts" userId="68357bb78a803ac1" providerId="LiveId" clId="{A50EDA86-18F3-429A-AC30-959365FBE2E8}" dt="2022-10-13T02:28:53.764" v="20560" actId="478"/>
          <ac:picMkLst>
            <pc:docMk/>
            <pc:sldMk cId="1759639226" sldId="496"/>
            <ac:picMk id="8" creationId="{34E88FE3-A6F6-829D-FDC5-E42683201E50}"/>
          </ac:picMkLst>
        </pc:picChg>
        <pc:picChg chg="add mod">
          <ac:chgData name="Carrie Roberts" userId="68357bb78a803ac1" providerId="LiveId" clId="{A50EDA86-18F3-429A-AC30-959365FBE2E8}" dt="2022-10-13T02:44:04.542" v="20584" actId="1440"/>
          <ac:picMkLst>
            <pc:docMk/>
            <pc:sldMk cId="1759639226" sldId="496"/>
            <ac:picMk id="10" creationId="{7ED8E748-3A04-03BB-62DE-AC01D2FE47D0}"/>
          </ac:picMkLst>
        </pc:picChg>
      </pc:sldChg>
      <pc:sldChg chg="addSp delSp modSp new mod">
        <pc:chgData name="Carrie Roberts" userId="68357bb78a803ac1" providerId="LiveId" clId="{A50EDA86-18F3-429A-AC30-959365FBE2E8}" dt="2022-10-13T02:15:29.075" v="20240" actId="20577"/>
        <pc:sldMkLst>
          <pc:docMk/>
          <pc:sldMk cId="2349211628" sldId="497"/>
        </pc:sldMkLst>
        <pc:spChg chg="del">
          <ac:chgData name="Carrie Roberts" userId="68357bb78a803ac1" providerId="LiveId" clId="{A50EDA86-18F3-429A-AC30-959365FBE2E8}" dt="2022-09-29T18:31:38.178" v="12561" actId="478"/>
          <ac:spMkLst>
            <pc:docMk/>
            <pc:sldMk cId="2349211628" sldId="497"/>
            <ac:spMk id="2" creationId="{0D8A5995-A0B3-13EC-F12F-EF7A8CB4D1CB}"/>
          </ac:spMkLst>
        </pc:spChg>
        <pc:spChg chg="del">
          <ac:chgData name="Carrie Roberts" userId="68357bb78a803ac1" providerId="LiveId" clId="{A50EDA86-18F3-429A-AC30-959365FBE2E8}" dt="2022-09-29T18:31:38.178" v="12561" actId="478"/>
          <ac:spMkLst>
            <pc:docMk/>
            <pc:sldMk cId="2349211628" sldId="497"/>
            <ac:spMk id="3" creationId="{6C79D7E8-ED40-DB59-D477-95E0A49293B0}"/>
          </ac:spMkLst>
        </pc:spChg>
        <pc:spChg chg="del">
          <ac:chgData name="Carrie Roberts" userId="68357bb78a803ac1" providerId="LiveId" clId="{A50EDA86-18F3-429A-AC30-959365FBE2E8}" dt="2022-09-29T18:31:38.178" v="12561" actId="478"/>
          <ac:spMkLst>
            <pc:docMk/>
            <pc:sldMk cId="2349211628" sldId="497"/>
            <ac:spMk id="4" creationId="{AB04E6A9-0BDD-6ABD-FA42-285A9324676D}"/>
          </ac:spMkLst>
        </pc:spChg>
        <pc:spChg chg="del">
          <ac:chgData name="Carrie Roberts" userId="68357bb78a803ac1" providerId="LiveId" clId="{A50EDA86-18F3-429A-AC30-959365FBE2E8}" dt="2022-09-29T18:31:38.178" v="12561" actId="478"/>
          <ac:spMkLst>
            <pc:docMk/>
            <pc:sldMk cId="2349211628" sldId="497"/>
            <ac:spMk id="5" creationId="{26F789CB-E02F-879C-D77D-ACEAFF81A268}"/>
          </ac:spMkLst>
        </pc:spChg>
        <pc:spChg chg="del">
          <ac:chgData name="Carrie Roberts" userId="68357bb78a803ac1" providerId="LiveId" clId="{A50EDA86-18F3-429A-AC30-959365FBE2E8}" dt="2022-09-29T18:31:38.178" v="12561" actId="478"/>
          <ac:spMkLst>
            <pc:docMk/>
            <pc:sldMk cId="2349211628" sldId="497"/>
            <ac:spMk id="6" creationId="{1BB0EF3A-0100-BF5F-B076-4BE1E36823AC}"/>
          </ac:spMkLst>
        </pc:spChg>
        <pc:spChg chg="del">
          <ac:chgData name="Carrie Roberts" userId="68357bb78a803ac1" providerId="LiveId" clId="{A50EDA86-18F3-429A-AC30-959365FBE2E8}" dt="2022-09-29T18:31:38.178" v="12561" actId="478"/>
          <ac:spMkLst>
            <pc:docMk/>
            <pc:sldMk cId="2349211628" sldId="497"/>
            <ac:spMk id="7" creationId="{FD745D9A-BEE4-4750-AAF6-6904099E29D4}"/>
          </ac:spMkLst>
        </pc:spChg>
        <pc:spChg chg="del">
          <ac:chgData name="Carrie Roberts" userId="68357bb78a803ac1" providerId="LiveId" clId="{A50EDA86-18F3-429A-AC30-959365FBE2E8}" dt="2022-09-29T18:31:38.178" v="12561" actId="478"/>
          <ac:spMkLst>
            <pc:docMk/>
            <pc:sldMk cId="2349211628" sldId="497"/>
            <ac:spMk id="8" creationId="{103E64BA-A9D2-39A4-58E1-CD7CA1ABE023}"/>
          </ac:spMkLst>
        </pc:spChg>
        <pc:spChg chg="del">
          <ac:chgData name="Carrie Roberts" userId="68357bb78a803ac1" providerId="LiveId" clId="{A50EDA86-18F3-429A-AC30-959365FBE2E8}" dt="2022-09-29T18:31:38.178" v="12561" actId="478"/>
          <ac:spMkLst>
            <pc:docMk/>
            <pc:sldMk cId="2349211628" sldId="497"/>
            <ac:spMk id="9" creationId="{229E7BDD-05D9-AB1C-5E9A-8B04D6538A64}"/>
          </ac:spMkLst>
        </pc:spChg>
        <pc:spChg chg="add mod">
          <ac:chgData name="Carrie Roberts" userId="68357bb78a803ac1" providerId="LiveId" clId="{A50EDA86-18F3-429A-AC30-959365FBE2E8}" dt="2022-09-29T18:34:12.741" v="12585" actId="1076"/>
          <ac:spMkLst>
            <pc:docMk/>
            <pc:sldMk cId="2349211628" sldId="497"/>
            <ac:spMk id="12" creationId="{7543F289-E08E-A993-BCFF-A51E4AFABDA5}"/>
          </ac:spMkLst>
        </pc:spChg>
        <pc:spChg chg="add mod">
          <ac:chgData name="Carrie Roberts" userId="68357bb78a803ac1" providerId="LiveId" clId="{A50EDA86-18F3-429A-AC30-959365FBE2E8}" dt="2022-09-29T19:16:21.097" v="12829" actId="20577"/>
          <ac:spMkLst>
            <pc:docMk/>
            <pc:sldMk cId="2349211628" sldId="497"/>
            <ac:spMk id="13" creationId="{4AB54174-8FD0-8D59-CF22-A5DA18806071}"/>
          </ac:spMkLst>
        </pc:spChg>
        <pc:spChg chg="add mod">
          <ac:chgData name="Carrie Roberts" userId="68357bb78a803ac1" providerId="LiveId" clId="{A50EDA86-18F3-429A-AC30-959365FBE2E8}" dt="2022-10-13T02:15:29.075" v="20240" actId="20577"/>
          <ac:spMkLst>
            <pc:docMk/>
            <pc:sldMk cId="2349211628" sldId="497"/>
            <ac:spMk id="14" creationId="{C3014D5F-727B-0AD9-4B30-A3D46B026233}"/>
          </ac:spMkLst>
        </pc:spChg>
        <pc:picChg chg="add mod">
          <ac:chgData name="Carrie Roberts" userId="68357bb78a803ac1" providerId="LiveId" clId="{A50EDA86-18F3-429A-AC30-959365FBE2E8}" dt="2022-09-29T18:34:45.983" v="12591" actId="1076"/>
          <ac:picMkLst>
            <pc:docMk/>
            <pc:sldMk cId="2349211628" sldId="497"/>
            <ac:picMk id="10" creationId="{F9EB484F-7850-0664-DB91-16BA21BC372A}"/>
          </ac:picMkLst>
        </pc:picChg>
        <pc:picChg chg="add mod">
          <ac:chgData name="Carrie Roberts" userId="68357bb78a803ac1" providerId="LiveId" clId="{A50EDA86-18F3-429A-AC30-959365FBE2E8}" dt="2022-09-29T18:34:21.417" v="12587" actId="1076"/>
          <ac:picMkLst>
            <pc:docMk/>
            <pc:sldMk cId="2349211628" sldId="497"/>
            <ac:picMk id="11" creationId="{5463F786-7B91-5FA4-1CEA-079FFB43AF99}"/>
          </ac:picMkLst>
        </pc:picChg>
      </pc:sldChg>
      <pc:sldChg chg="addSp modSp new mod">
        <pc:chgData name="Carrie Roberts" userId="68357bb78a803ac1" providerId="LiveId" clId="{A50EDA86-18F3-429A-AC30-959365FBE2E8}" dt="2022-10-03T22:57:24.910" v="14992"/>
        <pc:sldMkLst>
          <pc:docMk/>
          <pc:sldMk cId="706453430" sldId="498"/>
        </pc:sld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706453430" sldId="498"/>
            <ac:spMk id="2" creationId="{28E1864E-E42B-1FF4-6344-34812EF1645F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706453430" sldId="498"/>
            <ac:spMk id="3" creationId="{F305A0E4-87DB-505D-897C-EDD5647A71DB}"/>
          </ac:spMkLst>
        </pc:spChg>
        <pc:spChg chg="add mod">
          <ac:chgData name="Carrie Roberts" userId="68357bb78a803ac1" providerId="LiveId" clId="{A50EDA86-18F3-429A-AC30-959365FBE2E8}" dt="2022-09-29T19:12:36.870" v="12775" actId="1076"/>
          <ac:spMkLst>
            <pc:docMk/>
            <pc:sldMk cId="706453430" sldId="498"/>
            <ac:spMk id="7" creationId="{8F6CF528-06FA-99FA-15D4-A56E984772B8}"/>
          </ac:spMkLst>
        </pc:spChg>
        <pc:picChg chg="add mod">
          <ac:chgData name="Carrie Roberts" userId="68357bb78a803ac1" providerId="LiveId" clId="{A50EDA86-18F3-429A-AC30-959365FBE2E8}" dt="2022-09-29T19:12:55.684" v="12777" actId="14100"/>
          <ac:picMkLst>
            <pc:docMk/>
            <pc:sldMk cId="706453430" sldId="498"/>
            <ac:picMk id="5" creationId="{D6D73341-05A7-545D-30CA-BD06C5276BF7}"/>
          </ac:picMkLst>
        </pc:picChg>
        <pc:picChg chg="add mod">
          <ac:chgData name="Carrie Roberts" userId="68357bb78a803ac1" providerId="LiveId" clId="{A50EDA86-18F3-429A-AC30-959365FBE2E8}" dt="2022-09-29T19:12:11.968" v="12770" actId="1076"/>
          <ac:picMkLst>
            <pc:docMk/>
            <pc:sldMk cId="706453430" sldId="498"/>
            <ac:picMk id="6" creationId="{C1383086-DF4A-5D67-DC7F-9824C56E91E7}"/>
          </ac:picMkLst>
        </pc:picChg>
        <pc:picChg chg="add mod">
          <ac:chgData name="Carrie Roberts" userId="68357bb78a803ac1" providerId="LiveId" clId="{A50EDA86-18F3-429A-AC30-959365FBE2E8}" dt="2022-09-29T19:12:46.380" v="12776" actId="14100"/>
          <ac:picMkLst>
            <pc:docMk/>
            <pc:sldMk cId="706453430" sldId="498"/>
            <ac:picMk id="8" creationId="{920B0CD0-0AFD-9649-E736-813DD50E110E}"/>
          </ac:picMkLst>
        </pc:picChg>
      </pc:sldChg>
      <pc:sldChg chg="new del">
        <pc:chgData name="Carrie Roberts" userId="68357bb78a803ac1" providerId="LiveId" clId="{A50EDA86-18F3-429A-AC30-959365FBE2E8}" dt="2022-09-29T18:33:33.093" v="12581" actId="47"/>
        <pc:sldMkLst>
          <pc:docMk/>
          <pc:sldMk cId="2665458162" sldId="499"/>
        </pc:sldMkLst>
      </pc:sldChg>
      <pc:sldChg chg="addSp delSp modSp new mod ord modClrScheme chgLayout modNotesTx">
        <pc:chgData name="Carrie Roberts" userId="68357bb78a803ac1" providerId="LiveId" clId="{A50EDA86-18F3-429A-AC30-959365FBE2E8}" dt="2022-10-13T19:12:20.931" v="20633" actId="1076"/>
        <pc:sldMkLst>
          <pc:docMk/>
          <pc:sldMk cId="3134277757" sldId="500"/>
        </pc:sldMkLst>
        <pc:spChg chg="mod ord">
          <ac:chgData name="Carrie Roberts" userId="68357bb78a803ac1" providerId="LiveId" clId="{A50EDA86-18F3-429A-AC30-959365FBE2E8}" dt="2022-10-02T02:46:38.353" v="14828" actId="700"/>
          <ac:spMkLst>
            <pc:docMk/>
            <pc:sldMk cId="3134277757" sldId="500"/>
            <ac:spMk id="2" creationId="{AC21B9FD-2805-21CB-6C72-E43297095A80}"/>
          </ac:spMkLst>
        </pc:spChg>
        <pc:spChg chg="del mod ord">
          <ac:chgData name="Carrie Roberts" userId="68357bb78a803ac1" providerId="LiveId" clId="{A50EDA86-18F3-429A-AC30-959365FBE2E8}" dt="2022-10-02T02:46:24.738" v="14827" actId="700"/>
          <ac:spMkLst>
            <pc:docMk/>
            <pc:sldMk cId="3134277757" sldId="500"/>
            <ac:spMk id="3" creationId="{ED5172CE-37EF-B11F-FC25-64E93AB31C76}"/>
          </ac:spMkLst>
        </pc:spChg>
        <pc:spChg chg="mod ord">
          <ac:chgData name="Carrie Roberts" userId="68357bb78a803ac1" providerId="LiveId" clId="{A50EDA86-18F3-429A-AC30-959365FBE2E8}" dt="2022-10-02T02:46:38.353" v="14828" actId="700"/>
          <ac:spMkLst>
            <pc:docMk/>
            <pc:sldMk cId="3134277757" sldId="500"/>
            <ac:spMk id="4" creationId="{E9D3E566-EB9D-DE77-7E4E-929E06AAEADC}"/>
          </ac:spMkLst>
        </pc:spChg>
        <pc:spChg chg="mod ord">
          <ac:chgData name="Carrie Roberts" userId="68357bb78a803ac1" providerId="LiveId" clId="{A50EDA86-18F3-429A-AC30-959365FBE2E8}" dt="2022-10-02T02:46:38.353" v="14828" actId="700"/>
          <ac:spMkLst>
            <pc:docMk/>
            <pc:sldMk cId="3134277757" sldId="500"/>
            <ac:spMk id="5" creationId="{F9FBAADB-55B6-A5B6-91C5-C599E7D69859}"/>
          </ac:spMkLst>
        </pc:spChg>
        <pc:spChg chg="mod ord">
          <ac:chgData name="Carrie Roberts" userId="68357bb78a803ac1" providerId="LiveId" clId="{A50EDA86-18F3-429A-AC30-959365FBE2E8}" dt="2022-10-02T02:46:38.353" v="14828" actId="700"/>
          <ac:spMkLst>
            <pc:docMk/>
            <pc:sldMk cId="3134277757" sldId="500"/>
            <ac:spMk id="6" creationId="{D9B6DE2E-8FFB-8A68-21CB-F42EDCAD4969}"/>
          </ac:spMkLst>
        </pc:spChg>
        <pc:spChg chg="add del mod ord">
          <ac:chgData name="Carrie Roberts" userId="68357bb78a803ac1" providerId="LiveId" clId="{A50EDA86-18F3-429A-AC30-959365FBE2E8}" dt="2022-10-02T02:46:38.353" v="14828" actId="700"/>
          <ac:spMkLst>
            <pc:docMk/>
            <pc:sldMk cId="3134277757" sldId="500"/>
            <ac:spMk id="7" creationId="{CD413963-0A60-383A-F420-77E12B8954D8}"/>
          </ac:spMkLst>
        </pc:spChg>
        <pc:spChg chg="add del mod ord">
          <ac:chgData name="Carrie Roberts" userId="68357bb78a803ac1" providerId="LiveId" clId="{A50EDA86-18F3-429A-AC30-959365FBE2E8}" dt="2022-10-02T02:46:38.353" v="14828" actId="700"/>
          <ac:spMkLst>
            <pc:docMk/>
            <pc:sldMk cId="3134277757" sldId="500"/>
            <ac:spMk id="8" creationId="{15A46826-F700-D62A-AF24-2E6032901DDA}"/>
          </ac:spMkLst>
        </pc:spChg>
        <pc:spChg chg="add del mod ord">
          <ac:chgData name="Carrie Roberts" userId="68357bb78a803ac1" providerId="LiveId" clId="{A50EDA86-18F3-429A-AC30-959365FBE2E8}" dt="2022-10-02T02:46:38.353" v="14828" actId="700"/>
          <ac:spMkLst>
            <pc:docMk/>
            <pc:sldMk cId="3134277757" sldId="500"/>
            <ac:spMk id="9" creationId="{20B7C87C-199C-44A8-8AA4-D2D7B6E17E5C}"/>
          </ac:spMkLst>
        </pc:spChg>
        <pc:spChg chg="add del mod ord">
          <ac:chgData name="Carrie Roberts" userId="68357bb78a803ac1" providerId="LiveId" clId="{A50EDA86-18F3-429A-AC30-959365FBE2E8}" dt="2022-10-02T02:46:38.353" v="14828" actId="700"/>
          <ac:spMkLst>
            <pc:docMk/>
            <pc:sldMk cId="3134277757" sldId="500"/>
            <ac:spMk id="10" creationId="{A4BF3BF3-98EB-219A-3D80-E53403778F2F}"/>
          </ac:spMkLst>
        </pc:spChg>
        <pc:spChg chg="add mod ord">
          <ac:chgData name="Carrie Roberts" userId="68357bb78a803ac1" providerId="LiveId" clId="{A50EDA86-18F3-429A-AC30-959365FBE2E8}" dt="2022-10-13T18:59:58.634" v="20620" actId="1035"/>
          <ac:spMkLst>
            <pc:docMk/>
            <pc:sldMk cId="3134277757" sldId="500"/>
            <ac:spMk id="11" creationId="{5175529A-36F3-1B21-C4B7-4FEE3BE40D0C}"/>
          </ac:spMkLst>
        </pc:spChg>
        <pc:spChg chg="add mod ord">
          <ac:chgData name="Carrie Roberts" userId="68357bb78a803ac1" providerId="LiveId" clId="{A50EDA86-18F3-429A-AC30-959365FBE2E8}" dt="2022-10-13T18:59:58.634" v="20620" actId="1035"/>
          <ac:spMkLst>
            <pc:docMk/>
            <pc:sldMk cId="3134277757" sldId="500"/>
            <ac:spMk id="12" creationId="{7EF6BFDB-1C9F-CC8B-6307-F18B973D69BD}"/>
          </ac:spMkLst>
        </pc:spChg>
        <pc:picChg chg="add mod">
          <ac:chgData name="Carrie Roberts" userId="68357bb78a803ac1" providerId="LiveId" clId="{A50EDA86-18F3-429A-AC30-959365FBE2E8}" dt="2022-10-13T19:12:20.931" v="20633" actId="1076"/>
          <ac:picMkLst>
            <pc:docMk/>
            <pc:sldMk cId="3134277757" sldId="500"/>
            <ac:picMk id="1026" creationId="{2DD6C752-4FA4-1FA0-24DF-08C00759AFB3}"/>
          </ac:picMkLst>
        </pc:picChg>
      </pc:sldChg>
      <pc:sldChg chg="modSp new del mod modNotesTx">
        <pc:chgData name="Carrie Roberts" userId="68357bb78a803ac1" providerId="LiveId" clId="{A50EDA86-18F3-429A-AC30-959365FBE2E8}" dt="2022-10-02T02:42:18.493" v="14825" actId="47"/>
        <pc:sldMkLst>
          <pc:docMk/>
          <pc:sldMk cId="2494152392" sldId="501"/>
        </pc:sldMkLst>
        <pc:spChg chg="mod">
          <ac:chgData name="Carrie Roberts" userId="68357bb78a803ac1" providerId="LiveId" clId="{A50EDA86-18F3-429A-AC30-959365FBE2E8}" dt="2022-09-29T19:10:47.364" v="12705" actId="20577"/>
          <ac:spMkLst>
            <pc:docMk/>
            <pc:sldMk cId="2494152392" sldId="501"/>
            <ac:spMk id="2" creationId="{553C7747-DDA9-3327-3D20-C15F61D56BD9}"/>
          </ac:spMkLst>
        </pc:spChg>
        <pc:spChg chg="mod">
          <ac:chgData name="Carrie Roberts" userId="68357bb78a803ac1" providerId="LiveId" clId="{A50EDA86-18F3-429A-AC30-959365FBE2E8}" dt="2022-09-29T19:11:23.309" v="12769" actId="20577"/>
          <ac:spMkLst>
            <pc:docMk/>
            <pc:sldMk cId="2494152392" sldId="501"/>
            <ac:spMk id="3" creationId="{58A81791-A317-C036-61A8-B364194A15D1}"/>
          </ac:spMkLst>
        </pc:spChg>
      </pc:sldChg>
      <pc:sldChg chg="addSp delSp modSp new add del mod modNotesTx">
        <pc:chgData name="Carrie Roberts" userId="68357bb78a803ac1" providerId="LiveId" clId="{A50EDA86-18F3-429A-AC30-959365FBE2E8}" dt="2022-10-11T16:11:24.028" v="19108" actId="1035"/>
        <pc:sldMkLst>
          <pc:docMk/>
          <pc:sldMk cId="1577852174" sldId="502"/>
        </pc:sldMkLst>
        <pc:spChg chg="mod">
          <ac:chgData name="Carrie Roberts" userId="68357bb78a803ac1" providerId="LiveId" clId="{A50EDA86-18F3-429A-AC30-959365FBE2E8}" dt="2022-09-29T20:36:23.763" v="13240" actId="20577"/>
          <ac:spMkLst>
            <pc:docMk/>
            <pc:sldMk cId="1577852174" sldId="502"/>
            <ac:spMk id="2" creationId="{BA7B76ED-C0A8-E40C-9DEA-638CA3D9A8ED}"/>
          </ac:spMkLst>
        </pc:spChg>
        <pc:spChg chg="add mod">
          <ac:chgData name="Carrie Roberts" userId="68357bb78a803ac1" providerId="LiveId" clId="{A50EDA86-18F3-429A-AC30-959365FBE2E8}" dt="2022-10-11T16:10:58.661" v="19102" actId="1035"/>
          <ac:spMkLst>
            <pc:docMk/>
            <pc:sldMk cId="1577852174" sldId="502"/>
            <ac:spMk id="3" creationId="{8EC9012E-75C6-8BCF-0087-DE3DAE642DC7}"/>
          </ac:spMkLst>
        </pc:spChg>
        <pc:spChg chg="del">
          <ac:chgData name="Carrie Roberts" userId="68357bb78a803ac1" providerId="LiveId" clId="{A50EDA86-18F3-429A-AC30-959365FBE2E8}" dt="2022-09-29T19:41:31.004" v="13005" actId="22"/>
          <ac:spMkLst>
            <pc:docMk/>
            <pc:sldMk cId="1577852174" sldId="502"/>
            <ac:spMk id="3" creationId="{FD0BEA45-1157-D25A-33B4-75508581A131}"/>
          </ac:spMkLst>
        </pc:spChg>
        <pc:spChg chg="add mod">
          <ac:chgData name="Carrie Roberts" userId="68357bb78a803ac1" providerId="LiveId" clId="{A50EDA86-18F3-429A-AC30-959365FBE2E8}" dt="2022-10-11T16:11:24.028" v="19108" actId="1035"/>
          <ac:spMkLst>
            <pc:docMk/>
            <pc:sldMk cId="1577852174" sldId="502"/>
            <ac:spMk id="7" creationId="{537AFFC7-B6BB-55DE-25D8-5514F5D3E236}"/>
          </ac:spMkLst>
        </pc:spChg>
        <pc:spChg chg="add mod">
          <ac:chgData name="Carrie Roberts" userId="68357bb78a803ac1" providerId="LiveId" clId="{A50EDA86-18F3-429A-AC30-959365FBE2E8}" dt="2022-09-29T20:35:29.330" v="13238" actId="20577"/>
          <ac:spMkLst>
            <pc:docMk/>
            <pc:sldMk cId="1577852174" sldId="502"/>
            <ac:spMk id="11" creationId="{0845DB04-24E2-A18E-8A90-2375EB6C65E9}"/>
          </ac:spMkLst>
        </pc:spChg>
        <pc:picChg chg="add mod">
          <ac:chgData name="Carrie Roberts" userId="68357bb78a803ac1" providerId="LiveId" clId="{A50EDA86-18F3-429A-AC30-959365FBE2E8}" dt="2022-09-30T03:36:47.086" v="14261" actId="108"/>
          <ac:picMkLst>
            <pc:docMk/>
            <pc:sldMk cId="1577852174" sldId="502"/>
            <ac:picMk id="8" creationId="{DEA0272E-D668-26D7-F9E7-24BE468AB591}"/>
          </ac:picMkLst>
        </pc:picChg>
        <pc:picChg chg="add mod ord">
          <ac:chgData name="Carrie Roberts" userId="68357bb78a803ac1" providerId="LiveId" clId="{A50EDA86-18F3-429A-AC30-959365FBE2E8}" dt="2022-09-30T03:36:47.966" v="14262" actId="108"/>
          <ac:picMkLst>
            <pc:docMk/>
            <pc:sldMk cId="1577852174" sldId="502"/>
            <ac:picMk id="10" creationId="{391C5BC2-CE88-5F72-491F-75A094342346}"/>
          </ac:picMkLst>
        </pc:picChg>
      </pc:sldChg>
      <pc:sldChg chg="addSp modSp new mod ord modNotesTx">
        <pc:chgData name="Carrie Roberts" userId="68357bb78a803ac1" providerId="LiveId" clId="{A50EDA86-18F3-429A-AC30-959365FBE2E8}" dt="2022-10-11T03:45:18.778" v="18856" actId="1076"/>
        <pc:sldMkLst>
          <pc:docMk/>
          <pc:sldMk cId="3937466795" sldId="503"/>
        </pc:sldMkLst>
        <pc:spChg chg="mod">
          <ac:chgData name="Carrie Roberts" userId="68357bb78a803ac1" providerId="LiveId" clId="{A50EDA86-18F3-429A-AC30-959365FBE2E8}" dt="2022-10-11T03:45:13.247" v="18854" actId="1076"/>
          <ac:spMkLst>
            <pc:docMk/>
            <pc:sldMk cId="3937466795" sldId="503"/>
            <ac:spMk id="2" creationId="{191906B5-0477-C182-96D0-0CDD64DA0951}"/>
          </ac:spMkLst>
        </pc:spChg>
        <pc:spChg chg="mod">
          <ac:chgData name="Carrie Roberts" userId="68357bb78a803ac1" providerId="LiveId" clId="{A50EDA86-18F3-429A-AC30-959365FBE2E8}" dt="2022-10-11T03:45:16.831" v="18855" actId="1076"/>
          <ac:spMkLst>
            <pc:docMk/>
            <pc:sldMk cId="3937466795" sldId="503"/>
            <ac:spMk id="3" creationId="{65F3AFE5-44B6-42A6-D00F-CC1E2B9EAC34}"/>
          </ac:spMkLst>
        </pc:spChg>
        <pc:picChg chg="add mod modCrop">
          <ac:chgData name="Carrie Roberts" userId="68357bb78a803ac1" providerId="LiveId" clId="{A50EDA86-18F3-429A-AC30-959365FBE2E8}" dt="2022-10-11T03:45:18.778" v="18856" actId="1076"/>
          <ac:picMkLst>
            <pc:docMk/>
            <pc:sldMk cId="3937466795" sldId="503"/>
            <ac:picMk id="8" creationId="{BF10A3A6-FE40-4656-995B-5833CC7CD8D0}"/>
          </ac:picMkLst>
        </pc:picChg>
      </pc:sldChg>
      <pc:sldChg chg="addSp delSp modSp new mod ord modNotesTx">
        <pc:chgData name="Carrie Roberts" userId="68357bb78a803ac1" providerId="LiveId" clId="{A50EDA86-18F3-429A-AC30-959365FBE2E8}" dt="2022-10-11T15:44:39.861" v="19052"/>
        <pc:sldMkLst>
          <pc:docMk/>
          <pc:sldMk cId="1179748018" sldId="504"/>
        </pc:sldMkLst>
        <pc:spChg chg="mod">
          <ac:chgData name="Carrie Roberts" userId="68357bb78a803ac1" providerId="LiveId" clId="{A50EDA86-18F3-429A-AC30-959365FBE2E8}" dt="2022-10-11T03:43:44.155" v="18844" actId="20577"/>
          <ac:spMkLst>
            <pc:docMk/>
            <pc:sldMk cId="1179748018" sldId="504"/>
            <ac:spMk id="2" creationId="{5EA70603-8182-6A27-9DF9-761DC60F706C}"/>
          </ac:spMkLst>
        </pc:spChg>
        <pc:spChg chg="mod">
          <ac:chgData name="Carrie Roberts" userId="68357bb78a803ac1" providerId="LiveId" clId="{A50EDA86-18F3-429A-AC30-959365FBE2E8}" dt="2022-10-11T03:43:29.498" v="18842" actId="20577"/>
          <ac:spMkLst>
            <pc:docMk/>
            <pc:sldMk cId="1179748018" sldId="504"/>
            <ac:spMk id="3" creationId="{BF9F9F1A-E205-62B3-5370-DB53E96B7A6B}"/>
          </ac:spMkLst>
        </pc:spChg>
        <pc:picChg chg="add mod">
          <ac:chgData name="Carrie Roberts" userId="68357bb78a803ac1" providerId="LiveId" clId="{A50EDA86-18F3-429A-AC30-959365FBE2E8}" dt="2022-10-11T15:15:41.016" v="19036" actId="1076"/>
          <ac:picMkLst>
            <pc:docMk/>
            <pc:sldMk cId="1179748018" sldId="504"/>
            <ac:picMk id="7" creationId="{EE100EB4-E55B-9AE8-CA57-041239B44035}"/>
          </ac:picMkLst>
        </pc:picChg>
        <pc:picChg chg="add del">
          <ac:chgData name="Carrie Roberts" userId="68357bb78a803ac1" providerId="LiveId" clId="{A50EDA86-18F3-429A-AC30-959365FBE2E8}" dt="2022-10-11T15:17:06.306" v="19038" actId="478"/>
          <ac:picMkLst>
            <pc:docMk/>
            <pc:sldMk cId="1179748018" sldId="504"/>
            <ac:picMk id="9" creationId="{D275AD7F-BB1F-38B0-E356-712D649F6EBB}"/>
          </ac:picMkLst>
        </pc:picChg>
        <pc:picChg chg="add mod">
          <ac:chgData name="Carrie Roberts" userId="68357bb78a803ac1" providerId="LiveId" clId="{A50EDA86-18F3-429A-AC30-959365FBE2E8}" dt="2022-10-11T15:17:21.356" v="19042" actId="1076"/>
          <ac:picMkLst>
            <pc:docMk/>
            <pc:sldMk cId="1179748018" sldId="504"/>
            <ac:picMk id="11" creationId="{498A1220-45F5-BD1D-0137-2E3FB8906128}"/>
          </ac:picMkLst>
        </pc:picChg>
      </pc:sldChg>
      <pc:sldChg chg="addSp delSp new del mod modNotesTx">
        <pc:chgData name="Carrie Roberts" userId="68357bb78a803ac1" providerId="LiveId" clId="{A50EDA86-18F3-429A-AC30-959365FBE2E8}" dt="2022-09-29T20:26:32.611" v="13092" actId="47"/>
        <pc:sldMkLst>
          <pc:docMk/>
          <pc:sldMk cId="2110070447" sldId="504"/>
        </pc:sldMkLst>
        <pc:picChg chg="add del">
          <ac:chgData name="Carrie Roberts" userId="68357bb78a803ac1" providerId="LiveId" clId="{A50EDA86-18F3-429A-AC30-959365FBE2E8}" dt="2022-09-29T20:26:27.177" v="13090" actId="21"/>
          <ac:picMkLst>
            <pc:docMk/>
            <pc:sldMk cId="2110070447" sldId="504"/>
            <ac:picMk id="8" creationId="{5162EBD6-6A75-BA79-8E45-D2EC3C9A80B2}"/>
          </ac:picMkLst>
        </pc:picChg>
      </pc:sldChg>
      <pc:sldChg chg="addSp delSp modSp new del mod ord modNotesTx">
        <pc:chgData name="Carrie Roberts" userId="68357bb78a803ac1" providerId="LiveId" clId="{A50EDA86-18F3-429A-AC30-959365FBE2E8}" dt="2022-10-08T18:57:31.579" v="18098" actId="47"/>
        <pc:sldMkLst>
          <pc:docMk/>
          <pc:sldMk cId="935572018" sldId="505"/>
        </pc:sldMkLst>
        <pc:picChg chg="add del mod">
          <ac:chgData name="Carrie Roberts" userId="68357bb78a803ac1" providerId="LiveId" clId="{A50EDA86-18F3-429A-AC30-959365FBE2E8}" dt="2022-10-08T18:50:50.294" v="17946" actId="21"/>
          <ac:picMkLst>
            <pc:docMk/>
            <pc:sldMk cId="935572018" sldId="505"/>
            <ac:picMk id="8" creationId="{A3F9A94B-9CEE-50F2-5995-6CE1987C6E2E}"/>
          </ac:picMkLst>
        </pc:picChg>
        <pc:picChg chg="add del mod">
          <ac:chgData name="Carrie Roberts" userId="68357bb78a803ac1" providerId="LiveId" clId="{A50EDA86-18F3-429A-AC30-959365FBE2E8}" dt="2022-10-08T18:51:05.860" v="17947" actId="21"/>
          <ac:picMkLst>
            <pc:docMk/>
            <pc:sldMk cId="935572018" sldId="505"/>
            <ac:picMk id="10" creationId="{EC209D77-0E93-0D71-C365-FFB35586C166}"/>
          </ac:picMkLst>
        </pc:picChg>
      </pc:sldChg>
      <pc:sldChg chg="modSp new del mod">
        <pc:chgData name="Carrie Roberts" userId="68357bb78a803ac1" providerId="LiveId" clId="{A50EDA86-18F3-429A-AC30-959365FBE2E8}" dt="2022-09-29T20:57:57.613" v="13436" actId="47"/>
        <pc:sldMkLst>
          <pc:docMk/>
          <pc:sldMk cId="2947524196" sldId="506"/>
        </pc:sldMkLst>
        <pc:spChg chg="mod">
          <ac:chgData name="Carrie Roberts" userId="68357bb78a803ac1" providerId="LiveId" clId="{A50EDA86-18F3-429A-AC30-959365FBE2E8}" dt="2022-09-29T20:57:47.856" v="13434" actId="20577"/>
          <ac:spMkLst>
            <pc:docMk/>
            <pc:sldMk cId="2947524196" sldId="506"/>
            <ac:spMk id="2" creationId="{38B67E8E-21C5-4676-2154-9115C6E3658B}"/>
          </ac:spMkLst>
        </pc:spChg>
      </pc:sldChg>
      <pc:sldChg chg="addSp delSp modSp new mod ord">
        <pc:chgData name="Carrie Roberts" userId="68357bb78a803ac1" providerId="LiveId" clId="{A50EDA86-18F3-429A-AC30-959365FBE2E8}" dt="2022-09-30T18:11:19.200" v="14488"/>
        <pc:sldMkLst>
          <pc:docMk/>
          <pc:sldMk cId="52180290" sldId="507"/>
        </pc:sldMkLst>
        <pc:spChg chg="mod">
          <ac:chgData name="Carrie Roberts" userId="68357bb78a803ac1" providerId="LiveId" clId="{A50EDA86-18F3-429A-AC30-959365FBE2E8}" dt="2022-09-29T20:58:08.239" v="13454" actId="20577"/>
          <ac:spMkLst>
            <pc:docMk/>
            <pc:sldMk cId="52180290" sldId="507"/>
            <ac:spMk id="2" creationId="{DD126025-75A2-99DE-FA03-31642EABEAA1}"/>
          </ac:spMkLst>
        </pc:spChg>
        <pc:spChg chg="del">
          <ac:chgData name="Carrie Roberts" userId="68357bb78a803ac1" providerId="LiveId" clId="{A50EDA86-18F3-429A-AC30-959365FBE2E8}" dt="2022-09-29T21:20:33.291" v="13456" actId="478"/>
          <ac:spMkLst>
            <pc:docMk/>
            <pc:sldMk cId="52180290" sldId="507"/>
            <ac:spMk id="3" creationId="{7BA4EC2E-8936-C0BE-5744-DCC5CBA4A281}"/>
          </ac:spMkLst>
        </pc:spChg>
        <pc:spChg chg="add mod">
          <ac:chgData name="Carrie Roberts" userId="68357bb78a803ac1" providerId="LiveId" clId="{A50EDA86-18F3-429A-AC30-959365FBE2E8}" dt="2022-09-29T21:21:54.555" v="13504" actId="1076"/>
          <ac:spMkLst>
            <pc:docMk/>
            <pc:sldMk cId="52180290" sldId="507"/>
            <ac:spMk id="9" creationId="{A2158F77-D299-4A80-4DF7-9A06D15FB432}"/>
          </ac:spMkLst>
        </pc:spChg>
        <pc:spChg chg="add mod">
          <ac:chgData name="Carrie Roberts" userId="68357bb78a803ac1" providerId="LiveId" clId="{A50EDA86-18F3-429A-AC30-959365FBE2E8}" dt="2022-09-29T21:22:16.304" v="13507" actId="1076"/>
          <ac:spMkLst>
            <pc:docMk/>
            <pc:sldMk cId="52180290" sldId="507"/>
            <ac:spMk id="10" creationId="{2E46DD13-2E34-5D2B-3D42-09F9B2874574}"/>
          </ac:spMkLst>
        </pc:spChg>
        <pc:picChg chg="add mod modCrop">
          <ac:chgData name="Carrie Roberts" userId="68357bb78a803ac1" providerId="LiveId" clId="{A50EDA86-18F3-429A-AC30-959365FBE2E8}" dt="2022-09-29T21:23:04.044" v="13513" actId="732"/>
          <ac:picMkLst>
            <pc:docMk/>
            <pc:sldMk cId="52180290" sldId="507"/>
            <ac:picMk id="8" creationId="{E00A2F04-CA56-DE82-0C6D-7D6ABB658336}"/>
          </ac:picMkLst>
        </pc:picChg>
        <pc:cxnChg chg="add mod">
          <ac:chgData name="Carrie Roberts" userId="68357bb78a803ac1" providerId="LiveId" clId="{A50EDA86-18F3-429A-AC30-959365FBE2E8}" dt="2022-09-29T21:22:10.900" v="13506" actId="14100"/>
          <ac:cxnSpMkLst>
            <pc:docMk/>
            <pc:sldMk cId="52180290" sldId="507"/>
            <ac:cxnSpMk id="11" creationId="{641307F7-CE47-4D17-C852-AD96596B09A5}"/>
          </ac:cxnSpMkLst>
        </pc:cxnChg>
        <pc:cxnChg chg="add mod">
          <ac:chgData name="Carrie Roberts" userId="68357bb78a803ac1" providerId="LiveId" clId="{A50EDA86-18F3-429A-AC30-959365FBE2E8}" dt="2022-09-29T21:22:30.373" v="13509" actId="14100"/>
          <ac:cxnSpMkLst>
            <pc:docMk/>
            <pc:sldMk cId="52180290" sldId="507"/>
            <ac:cxnSpMk id="12" creationId="{A2732019-074E-968A-B531-BAADA7A900E3}"/>
          </ac:cxnSpMkLst>
        </pc:cxnChg>
      </pc:sldChg>
      <pc:sldChg chg="addSp delSp modSp new mod ord">
        <pc:chgData name="Carrie Roberts" userId="68357bb78a803ac1" providerId="LiveId" clId="{A50EDA86-18F3-429A-AC30-959365FBE2E8}" dt="2022-10-12T01:15:30.539" v="19674"/>
        <pc:sldMkLst>
          <pc:docMk/>
          <pc:sldMk cId="594550207" sldId="508"/>
        </pc:sldMkLst>
        <pc:spChg chg="mod">
          <ac:chgData name="Carrie Roberts" userId="68357bb78a803ac1" providerId="LiveId" clId="{A50EDA86-18F3-429A-AC30-959365FBE2E8}" dt="2022-09-30T03:08:02.004" v="13853" actId="20577"/>
          <ac:spMkLst>
            <pc:docMk/>
            <pc:sldMk cId="594550207" sldId="508"/>
            <ac:spMk id="2" creationId="{75347F54-393F-6499-1576-7C58B526C6E5}"/>
          </ac:spMkLst>
        </pc:spChg>
        <pc:spChg chg="del">
          <ac:chgData name="Carrie Roberts" userId="68357bb78a803ac1" providerId="LiveId" clId="{A50EDA86-18F3-429A-AC30-959365FBE2E8}" dt="2022-09-30T03:05:26.832" v="13779" actId="478"/>
          <ac:spMkLst>
            <pc:docMk/>
            <pc:sldMk cId="594550207" sldId="508"/>
            <ac:spMk id="3" creationId="{584A0472-75B0-B163-0B7A-B2EC1A0D5C26}"/>
          </ac:spMkLst>
        </pc:spChg>
        <pc:spChg chg="add mod">
          <ac:chgData name="Carrie Roberts" userId="68357bb78a803ac1" providerId="LiveId" clId="{A50EDA86-18F3-429A-AC30-959365FBE2E8}" dt="2022-09-30T03:07:50.604" v="13848" actId="1038"/>
          <ac:spMkLst>
            <pc:docMk/>
            <pc:sldMk cId="594550207" sldId="508"/>
            <ac:spMk id="11" creationId="{ADF634FF-602B-7355-4F86-9C244FBC8479}"/>
          </ac:spMkLst>
        </pc:spChg>
        <pc:spChg chg="add del mod">
          <ac:chgData name="Carrie Roberts" userId="68357bb78a803ac1" providerId="LiveId" clId="{A50EDA86-18F3-429A-AC30-959365FBE2E8}" dt="2022-09-30T03:06:25.135" v="13787" actId="478"/>
          <ac:spMkLst>
            <pc:docMk/>
            <pc:sldMk cId="594550207" sldId="508"/>
            <ac:spMk id="12" creationId="{9D3B3F10-3C76-E1B6-4370-D5FD5D756E15}"/>
          </ac:spMkLst>
        </pc:spChg>
        <pc:spChg chg="add del mod">
          <ac:chgData name="Carrie Roberts" userId="68357bb78a803ac1" providerId="LiveId" clId="{A50EDA86-18F3-429A-AC30-959365FBE2E8}" dt="2022-09-30T03:06:26.499" v="13788" actId="478"/>
          <ac:spMkLst>
            <pc:docMk/>
            <pc:sldMk cId="594550207" sldId="508"/>
            <ac:spMk id="13" creationId="{2BEE2B44-15E5-1349-AFB2-E03594F803E1}"/>
          </ac:spMkLst>
        </pc:spChg>
        <pc:spChg chg="add mod">
          <ac:chgData name="Carrie Roberts" userId="68357bb78a803ac1" providerId="LiveId" clId="{A50EDA86-18F3-429A-AC30-959365FBE2E8}" dt="2022-09-30T03:07:50.604" v="13848" actId="1038"/>
          <ac:spMkLst>
            <pc:docMk/>
            <pc:sldMk cId="594550207" sldId="508"/>
            <ac:spMk id="14" creationId="{30FF7267-4FFA-86A1-1E2A-E00C727C8F1D}"/>
          </ac:spMkLst>
        </pc:spChg>
        <pc:spChg chg="add mod">
          <ac:chgData name="Carrie Roberts" userId="68357bb78a803ac1" providerId="LiveId" clId="{A50EDA86-18F3-429A-AC30-959365FBE2E8}" dt="2022-09-30T03:07:50.604" v="13848" actId="1038"/>
          <ac:spMkLst>
            <pc:docMk/>
            <pc:sldMk cId="594550207" sldId="508"/>
            <ac:spMk id="15" creationId="{AB0D3EAC-FA57-8324-2429-63DC143942A0}"/>
          </ac:spMkLst>
        </pc:spChg>
        <pc:picChg chg="add mod">
          <ac:chgData name="Carrie Roberts" userId="68357bb78a803ac1" providerId="LiveId" clId="{A50EDA86-18F3-429A-AC30-959365FBE2E8}" dt="2022-09-30T03:07:50.604" v="13848" actId="1038"/>
          <ac:picMkLst>
            <pc:docMk/>
            <pc:sldMk cId="594550207" sldId="508"/>
            <ac:picMk id="8" creationId="{A30F7902-6C0E-6825-193E-CF0BEE307955}"/>
          </ac:picMkLst>
        </pc:picChg>
        <pc:picChg chg="add mod">
          <ac:chgData name="Carrie Roberts" userId="68357bb78a803ac1" providerId="LiveId" clId="{A50EDA86-18F3-429A-AC30-959365FBE2E8}" dt="2022-09-30T03:07:50.604" v="13848" actId="1038"/>
          <ac:picMkLst>
            <pc:docMk/>
            <pc:sldMk cId="594550207" sldId="508"/>
            <ac:picMk id="10" creationId="{1D601C42-F447-04A3-1053-F59D4B0B5B55}"/>
          </ac:picMkLst>
        </pc:picChg>
      </pc:sldChg>
      <pc:sldChg chg="modSp new del mod ord modNotesTx">
        <pc:chgData name="Carrie Roberts" userId="68357bb78a803ac1" providerId="LiveId" clId="{A50EDA86-18F3-429A-AC30-959365FBE2E8}" dt="2022-09-30T02:57:26.353" v="13772" actId="47"/>
        <pc:sldMkLst>
          <pc:docMk/>
          <pc:sldMk cId="3485150968" sldId="509"/>
        </pc:sldMkLst>
        <pc:spChg chg="mod">
          <ac:chgData name="Carrie Roberts" userId="68357bb78a803ac1" providerId="LiveId" clId="{A50EDA86-18F3-429A-AC30-959365FBE2E8}" dt="2022-09-30T01:03:56.435" v="13718" actId="20577"/>
          <ac:spMkLst>
            <pc:docMk/>
            <pc:sldMk cId="3485150968" sldId="509"/>
            <ac:spMk id="2" creationId="{B5DE8AB5-18B5-D267-E704-1C78876FDFB1}"/>
          </ac:spMkLst>
        </pc:spChg>
      </pc:sldChg>
      <pc:sldChg chg="addSp delSp modSp new mod ord modNotesTx">
        <pc:chgData name="Carrie Roberts" userId="68357bb78a803ac1" providerId="LiveId" clId="{A50EDA86-18F3-429A-AC30-959365FBE2E8}" dt="2022-09-30T03:36:55.751" v="14264" actId="108"/>
        <pc:sldMkLst>
          <pc:docMk/>
          <pc:sldMk cId="4074585438" sldId="510"/>
        </pc:sldMkLst>
        <pc:spChg chg="mod">
          <ac:chgData name="Carrie Roberts" userId="68357bb78a803ac1" providerId="LiveId" clId="{A50EDA86-18F3-429A-AC30-959365FBE2E8}" dt="2022-09-30T03:10:25.364" v="13909" actId="20577"/>
          <ac:spMkLst>
            <pc:docMk/>
            <pc:sldMk cId="4074585438" sldId="510"/>
            <ac:spMk id="2" creationId="{4A056A66-8E32-1544-DAFF-06F15749F150}"/>
          </ac:spMkLst>
        </pc:spChg>
        <pc:spChg chg="del">
          <ac:chgData name="Carrie Roberts" userId="68357bb78a803ac1" providerId="LiveId" clId="{A50EDA86-18F3-429A-AC30-959365FBE2E8}" dt="2022-09-30T03:10:00.088" v="13858" actId="478"/>
          <ac:spMkLst>
            <pc:docMk/>
            <pc:sldMk cId="4074585438" sldId="510"/>
            <ac:spMk id="3" creationId="{E6A6C709-B74B-5721-6E02-A96B9B79A523}"/>
          </ac:spMkLst>
        </pc:spChg>
        <pc:picChg chg="add mod">
          <ac:chgData name="Carrie Roberts" userId="68357bb78a803ac1" providerId="LiveId" clId="{A50EDA86-18F3-429A-AC30-959365FBE2E8}" dt="2022-09-30T03:36:55.751" v="14264" actId="108"/>
          <ac:picMkLst>
            <pc:docMk/>
            <pc:sldMk cId="4074585438" sldId="510"/>
            <ac:picMk id="8" creationId="{20BF0A44-6CBB-CDFB-86E9-B85A08965FF4}"/>
          </ac:picMkLst>
        </pc:picChg>
      </pc:sldChg>
      <pc:sldChg chg="addSp modSp new mod ord modNotesTx">
        <pc:chgData name="Carrie Roberts" userId="68357bb78a803ac1" providerId="LiveId" clId="{A50EDA86-18F3-429A-AC30-959365FBE2E8}" dt="2022-10-15T02:18:53.475" v="21110" actId="14100"/>
        <pc:sldMkLst>
          <pc:docMk/>
          <pc:sldMk cId="880089952" sldId="511"/>
        </pc:sldMkLst>
        <pc:spChg chg="mod">
          <ac:chgData name="Carrie Roberts" userId="68357bb78a803ac1" providerId="LiveId" clId="{A50EDA86-18F3-429A-AC30-959365FBE2E8}" dt="2022-09-30T03:13:21.613" v="13942" actId="20577"/>
          <ac:spMkLst>
            <pc:docMk/>
            <pc:sldMk cId="880089952" sldId="511"/>
            <ac:spMk id="2" creationId="{B091D059-786B-39C4-8A55-B301AA45EF9C}"/>
          </ac:spMkLst>
        </pc:spChg>
        <pc:spChg chg="mod">
          <ac:chgData name="Carrie Roberts" userId="68357bb78a803ac1" providerId="LiveId" clId="{A50EDA86-18F3-429A-AC30-959365FBE2E8}" dt="2022-09-30T03:17:16.388" v="14007" actId="1036"/>
          <ac:spMkLst>
            <pc:docMk/>
            <pc:sldMk cId="880089952" sldId="511"/>
            <ac:spMk id="3" creationId="{045CDA80-9B25-E7CF-6885-7D1A380A93E4}"/>
          </ac:spMkLst>
        </pc:spChg>
        <pc:spChg chg="add mod">
          <ac:chgData name="Carrie Roberts" userId="68357bb78a803ac1" providerId="LiveId" clId="{A50EDA86-18F3-429A-AC30-959365FBE2E8}" dt="2022-10-15T02:18:53.475" v="21110" actId="14100"/>
          <ac:spMkLst>
            <pc:docMk/>
            <pc:sldMk cId="880089952" sldId="511"/>
            <ac:spMk id="9" creationId="{718C4DBF-FC09-9DE4-4B70-0B3A7F590B55}"/>
          </ac:spMkLst>
        </pc:spChg>
        <pc:grpChg chg="add mod">
          <ac:chgData name="Carrie Roberts" userId="68357bb78a803ac1" providerId="LiveId" clId="{A50EDA86-18F3-429A-AC30-959365FBE2E8}" dt="2022-10-15T02:18:52.706" v="21109" actId="164"/>
          <ac:grpSpMkLst>
            <pc:docMk/>
            <pc:sldMk cId="880089952" sldId="511"/>
            <ac:grpSpMk id="7" creationId="{DF04E4A6-0E73-4A04-E84F-8E6DE758EA1E}"/>
          </ac:grpSpMkLst>
        </pc:grpChg>
        <pc:picChg chg="add mod modCrop">
          <ac:chgData name="Carrie Roberts" userId="68357bb78a803ac1" providerId="LiveId" clId="{A50EDA86-18F3-429A-AC30-959365FBE2E8}" dt="2022-10-15T02:18:52.706" v="21109" actId="164"/>
          <ac:picMkLst>
            <pc:docMk/>
            <pc:sldMk cId="880089952" sldId="511"/>
            <ac:picMk id="8" creationId="{C37AABDC-A8CD-097D-22EB-C55670497320}"/>
          </ac:picMkLst>
        </pc:picChg>
      </pc:sldChg>
      <pc:sldChg chg="addSp delSp modSp new mod ord">
        <pc:chgData name="Carrie Roberts" userId="68357bb78a803ac1" providerId="LiveId" clId="{A50EDA86-18F3-429A-AC30-959365FBE2E8}" dt="2022-10-15T18:38:08.458" v="21577"/>
        <pc:sldMkLst>
          <pc:docMk/>
          <pc:sldMk cId="2953130108" sldId="512"/>
        </pc:sldMkLst>
        <pc:spChg chg="mod">
          <ac:chgData name="Carrie Roberts" userId="68357bb78a803ac1" providerId="LiveId" clId="{A50EDA86-18F3-429A-AC30-959365FBE2E8}" dt="2022-10-11T21:00:10.283" v="19504" actId="20577"/>
          <ac:spMkLst>
            <pc:docMk/>
            <pc:sldMk cId="2953130108" sldId="512"/>
            <ac:spMk id="2" creationId="{5F329ED4-54FB-B88A-71BD-86175B9890E2}"/>
          </ac:spMkLst>
        </pc:spChg>
        <pc:spChg chg="del">
          <ac:chgData name="Carrie Roberts" userId="68357bb78a803ac1" providerId="LiveId" clId="{A50EDA86-18F3-429A-AC30-959365FBE2E8}" dt="2022-10-11T21:02:04.384" v="19505" actId="931"/>
          <ac:spMkLst>
            <pc:docMk/>
            <pc:sldMk cId="2953130108" sldId="512"/>
            <ac:spMk id="3" creationId="{EBBAE783-A0DA-4432-8FC8-0B41B9E1E368}"/>
          </ac:spMkLst>
        </pc:spChg>
        <pc:picChg chg="add mod">
          <ac:chgData name="Carrie Roberts" userId="68357bb78a803ac1" providerId="LiveId" clId="{A50EDA86-18F3-429A-AC30-959365FBE2E8}" dt="2022-10-11T23:16:49.120" v="19528" actId="1076"/>
          <ac:picMkLst>
            <pc:docMk/>
            <pc:sldMk cId="2953130108" sldId="512"/>
            <ac:picMk id="8" creationId="{E3103B56-8173-6446-5B20-44604295CDBF}"/>
          </ac:picMkLst>
        </pc:picChg>
        <pc:picChg chg="add mod">
          <ac:chgData name="Carrie Roberts" userId="68357bb78a803ac1" providerId="LiveId" clId="{A50EDA86-18F3-429A-AC30-959365FBE2E8}" dt="2022-10-11T23:16:47.361" v="19527" actId="1076"/>
          <ac:picMkLst>
            <pc:docMk/>
            <pc:sldMk cId="2953130108" sldId="512"/>
            <ac:picMk id="10" creationId="{4D52D6DA-6917-32FA-92A0-26E7E3A8A941}"/>
          </ac:picMkLst>
        </pc:picChg>
      </pc:sldChg>
      <pc:sldChg chg="addSp delSp modSp add mod modNotesTx">
        <pc:chgData name="Carrie Roberts" userId="68357bb78a803ac1" providerId="LiveId" clId="{A50EDA86-18F3-429A-AC30-959365FBE2E8}" dt="2022-10-03T22:57:24.910" v="14992"/>
        <pc:sldMkLst>
          <pc:docMk/>
          <pc:sldMk cId="930483652" sldId="513"/>
        </pc:sldMkLst>
        <pc:spChg chg="mod">
          <ac:chgData name="Carrie Roberts" userId="68357bb78a803ac1" providerId="LiveId" clId="{A50EDA86-18F3-429A-AC30-959365FBE2E8}" dt="2022-09-30T19:39:53.945" v="14502" actId="20577"/>
          <ac:spMkLst>
            <pc:docMk/>
            <pc:sldMk cId="930483652" sldId="513"/>
            <ac:spMk id="2" creationId="{A08FAF7B-A8C5-8194-6DB0-44E730F87733}"/>
          </ac:spMkLst>
        </pc:spChg>
        <pc:spChg chg="mod">
          <ac:chgData name="Carrie Roberts" userId="68357bb78a803ac1" providerId="LiveId" clId="{A50EDA86-18F3-429A-AC30-959365FBE2E8}" dt="2022-09-30T23:23:47.488" v="14718" actId="1076"/>
          <ac:spMkLst>
            <pc:docMk/>
            <pc:sldMk cId="930483652" sldId="513"/>
            <ac:spMk id="3" creationId="{87E6C59F-D352-0B25-C09E-5EDE2B692C5B}"/>
          </ac:spMkLst>
        </pc:spChg>
        <pc:spChg chg="mod">
          <ac:chgData name="Carrie Roberts" userId="68357bb78a803ac1" providerId="LiveId" clId="{A50EDA86-18F3-429A-AC30-959365FBE2E8}" dt="2022-10-03T18:59:00.842" v="14884"/>
          <ac:spMkLst>
            <pc:docMk/>
            <pc:sldMk cId="930483652" sldId="513"/>
            <ac:spMk id="4" creationId="{6A8650DE-59FE-F784-EC51-A52F1C7F2ED1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930483652" sldId="513"/>
            <ac:spMk id="5" creationId="{3A0374D6-2A91-B57D-A216-11C4F9538A7B}"/>
          </ac:spMkLst>
        </pc:spChg>
        <pc:spChg chg="add del mod">
          <ac:chgData name="Carrie Roberts" userId="68357bb78a803ac1" providerId="LiveId" clId="{A50EDA86-18F3-429A-AC30-959365FBE2E8}" dt="2022-09-30T23:23:22.645" v="14692" actId="478"/>
          <ac:spMkLst>
            <pc:docMk/>
            <pc:sldMk cId="930483652" sldId="513"/>
            <ac:spMk id="7" creationId="{7DC8E198-9972-B536-D02C-ABB3A914A72C}"/>
          </ac:spMkLst>
        </pc:spChg>
        <pc:spChg chg="mod">
          <ac:chgData name="Carrie Roberts" userId="68357bb78a803ac1" providerId="LiveId" clId="{A50EDA86-18F3-429A-AC30-959365FBE2E8}" dt="2022-09-30T23:23:42.142" v="14717" actId="1076"/>
          <ac:spMkLst>
            <pc:docMk/>
            <pc:sldMk cId="930483652" sldId="513"/>
            <ac:spMk id="11" creationId="{3FF41B56-D524-7B13-7D31-1E3ACA3EA8AF}"/>
          </ac:spMkLst>
        </pc:spChg>
        <pc:grpChg chg="del">
          <ac:chgData name="Carrie Roberts" userId="68357bb78a803ac1" providerId="LiveId" clId="{A50EDA86-18F3-429A-AC30-959365FBE2E8}" dt="2022-09-30T19:39:33.173" v="14494" actId="478"/>
          <ac:grpSpMkLst>
            <pc:docMk/>
            <pc:sldMk cId="930483652" sldId="513"/>
            <ac:grpSpMk id="12" creationId="{F218C88A-7CA0-9FE1-8DD7-C8BB774DC457}"/>
          </ac:grpSpMkLst>
        </pc:grpChg>
      </pc:sldChg>
      <pc:sldChg chg="addSp delSp modSp new mod ord modNotesTx">
        <pc:chgData name="Carrie Roberts" userId="68357bb78a803ac1" providerId="LiveId" clId="{A50EDA86-18F3-429A-AC30-959365FBE2E8}" dt="2022-10-11T19:13:58.258" v="19392"/>
        <pc:sldMkLst>
          <pc:docMk/>
          <pc:sldMk cId="2505208933" sldId="514"/>
        </pc:sldMkLst>
        <pc:spChg chg="del mod">
          <ac:chgData name="Carrie Roberts" userId="68357bb78a803ac1" providerId="LiveId" clId="{A50EDA86-18F3-429A-AC30-959365FBE2E8}" dt="2022-09-30T22:58:53.838" v="14581" actId="478"/>
          <ac:spMkLst>
            <pc:docMk/>
            <pc:sldMk cId="2505208933" sldId="514"/>
            <ac:spMk id="2" creationId="{069B215D-5D42-B632-21BD-F0ECCF476308}"/>
          </ac:spMkLst>
        </pc:spChg>
        <pc:spChg chg="del">
          <ac:chgData name="Carrie Roberts" userId="68357bb78a803ac1" providerId="LiveId" clId="{A50EDA86-18F3-429A-AC30-959365FBE2E8}" dt="2022-09-30T22:58:47.608" v="14580" actId="478"/>
          <ac:spMkLst>
            <pc:docMk/>
            <pc:sldMk cId="2505208933" sldId="514"/>
            <ac:spMk id="3" creationId="{DCE6AC12-2422-D9DE-E1A4-1DFD97836D57}"/>
          </ac:spMkLst>
        </pc:spChg>
        <pc:spChg chg="add del mod">
          <ac:chgData name="Carrie Roberts" userId="68357bb78a803ac1" providerId="LiveId" clId="{A50EDA86-18F3-429A-AC30-959365FBE2E8}" dt="2022-09-30T22:58:56.871" v="14582" actId="478"/>
          <ac:spMkLst>
            <pc:docMk/>
            <pc:sldMk cId="2505208933" sldId="514"/>
            <ac:spMk id="10" creationId="{0E4DC5F8-7BE9-7777-2411-151EB0D7C70A}"/>
          </ac:spMkLst>
        </pc:spChg>
        <pc:picChg chg="add mod">
          <ac:chgData name="Carrie Roberts" userId="68357bb78a803ac1" providerId="LiveId" clId="{A50EDA86-18F3-429A-AC30-959365FBE2E8}" dt="2022-09-30T22:59:00.047" v="14583" actId="1076"/>
          <ac:picMkLst>
            <pc:docMk/>
            <pc:sldMk cId="2505208933" sldId="514"/>
            <ac:picMk id="8" creationId="{A564C169-F406-0B46-9EE8-B8E64F54C411}"/>
          </ac:picMkLst>
        </pc:picChg>
      </pc:sldChg>
      <pc:sldChg chg="addSp modSp new del mod">
        <pc:chgData name="Carrie Roberts" userId="68357bb78a803ac1" providerId="LiveId" clId="{A50EDA86-18F3-429A-AC30-959365FBE2E8}" dt="2022-10-02T05:31:26.674" v="14863" actId="47"/>
        <pc:sldMkLst>
          <pc:docMk/>
          <pc:sldMk cId="1327173186" sldId="515"/>
        </pc:sldMkLst>
        <pc:picChg chg="add mod">
          <ac:chgData name="Carrie Roberts" userId="68357bb78a803ac1" providerId="LiveId" clId="{A50EDA86-18F3-429A-AC30-959365FBE2E8}" dt="2022-10-02T05:30:48.735" v="14862" actId="1362"/>
          <ac:picMkLst>
            <pc:docMk/>
            <pc:sldMk cId="1327173186" sldId="515"/>
            <ac:picMk id="7" creationId="{167C6371-F4AD-282B-66F7-8AE4A0DA1B4B}"/>
          </ac:picMkLst>
        </pc:picChg>
      </pc:sldChg>
      <pc:sldChg chg="delSp modSp add mod">
        <pc:chgData name="Carrie Roberts" userId="68357bb78a803ac1" providerId="LiveId" clId="{A50EDA86-18F3-429A-AC30-959365FBE2E8}" dt="2022-10-11T00:14:21.510" v="18816" actId="478"/>
        <pc:sldMkLst>
          <pc:docMk/>
          <pc:sldMk cId="2651919138" sldId="515"/>
        </pc:sldMkLst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2651919138" sldId="515"/>
            <ac:spMk id="3" creationId="{7F7F653B-90B5-4F47-A33F-93DCB2EF68C2}"/>
          </ac:spMkLst>
        </pc:spChg>
        <pc:spChg chg="mod">
          <ac:chgData name="Carrie Roberts" userId="68357bb78a803ac1" providerId="LiveId" clId="{A50EDA86-18F3-429A-AC30-959365FBE2E8}" dt="2022-10-03T22:49:50.009" v="14909" actId="20577"/>
          <ac:spMkLst>
            <pc:docMk/>
            <pc:sldMk cId="2651919138" sldId="515"/>
            <ac:spMk id="15" creationId="{40F1DF5B-353A-4270-8C10-6A1509441174}"/>
          </ac:spMkLst>
        </pc:spChg>
        <pc:spChg chg="del mod">
          <ac:chgData name="Carrie Roberts" userId="68357bb78a803ac1" providerId="LiveId" clId="{A50EDA86-18F3-429A-AC30-959365FBE2E8}" dt="2022-10-11T00:14:21.510" v="18816" actId="478"/>
          <ac:spMkLst>
            <pc:docMk/>
            <pc:sldMk cId="2651919138" sldId="515"/>
            <ac:spMk id="16" creationId="{4BDCF583-1D5D-4235-97C2-39272B80A0B1}"/>
          </ac:spMkLst>
        </pc:spChg>
      </pc:sldChg>
      <pc:sldChg chg="addSp delSp modSp add mod">
        <pc:chgData name="Carrie Roberts" userId="68357bb78a803ac1" providerId="LiveId" clId="{A50EDA86-18F3-429A-AC30-959365FBE2E8}" dt="2022-10-03T22:57:24.910" v="14992"/>
        <pc:sldMkLst>
          <pc:docMk/>
          <pc:sldMk cId="4278353652" sldId="516"/>
        </pc:sldMkLst>
        <pc:spChg chg="mod">
          <ac:chgData name="Carrie Roberts" userId="68357bb78a803ac1" providerId="LiveId" clId="{A50EDA86-18F3-429A-AC30-959365FBE2E8}" dt="2022-10-03T22:56:51.859" v="14991" actId="1036"/>
          <ac:spMkLst>
            <pc:docMk/>
            <pc:sldMk cId="4278353652" sldId="516"/>
            <ac:spMk id="2" creationId="{A08FAF7B-A8C5-8194-6DB0-44E730F87733}"/>
          </ac:spMkLst>
        </pc:spChg>
        <pc:spChg chg="del">
          <ac:chgData name="Carrie Roberts" userId="68357bb78a803ac1" providerId="LiveId" clId="{A50EDA86-18F3-429A-AC30-959365FBE2E8}" dt="2022-10-03T22:52:50.799" v="14923" actId="478"/>
          <ac:spMkLst>
            <pc:docMk/>
            <pc:sldMk cId="4278353652" sldId="516"/>
            <ac:spMk id="3" creationId="{87E6C59F-D352-0B25-C09E-5EDE2B692C5B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k cId="4278353652" sldId="516"/>
            <ac:spMk id="5" creationId="{3A0374D6-2A91-B57D-A216-11C4F9538A7B}"/>
          </ac:spMkLst>
        </pc:spChg>
        <pc:spChg chg="add del mod">
          <ac:chgData name="Carrie Roberts" userId="68357bb78a803ac1" providerId="LiveId" clId="{A50EDA86-18F3-429A-AC30-959365FBE2E8}" dt="2022-10-03T22:52:59.967" v="14924" actId="478"/>
          <ac:spMkLst>
            <pc:docMk/>
            <pc:sldMk cId="4278353652" sldId="516"/>
            <ac:spMk id="8" creationId="{6B6E98D9-EAD5-668C-276F-B68B136924CA}"/>
          </ac:spMkLst>
        </pc:spChg>
        <pc:spChg chg="del">
          <ac:chgData name="Carrie Roberts" userId="68357bb78a803ac1" providerId="LiveId" clId="{A50EDA86-18F3-429A-AC30-959365FBE2E8}" dt="2022-10-03T22:52:48.530" v="14922" actId="478"/>
          <ac:spMkLst>
            <pc:docMk/>
            <pc:sldMk cId="4278353652" sldId="516"/>
            <ac:spMk id="11" creationId="{3FF41B56-D524-7B13-7D31-1E3ACA3EA8AF}"/>
          </ac:spMkLst>
        </pc:spChg>
        <pc:picChg chg="add mod">
          <ac:chgData name="Carrie Roberts" userId="68357bb78a803ac1" providerId="LiveId" clId="{A50EDA86-18F3-429A-AC30-959365FBE2E8}" dt="2022-10-03T22:56:25.925" v="14933" actId="14100"/>
          <ac:picMkLst>
            <pc:docMk/>
            <pc:sldMk cId="4278353652" sldId="516"/>
            <ac:picMk id="1026" creationId="{8DF4BEB9-9993-FB58-1347-87DA0F7CE24E}"/>
          </ac:picMkLst>
        </pc:picChg>
        <pc:picChg chg="add mod">
          <ac:chgData name="Carrie Roberts" userId="68357bb78a803ac1" providerId="LiveId" clId="{A50EDA86-18F3-429A-AC30-959365FBE2E8}" dt="2022-10-03T22:56:38.696" v="14938" actId="1076"/>
          <ac:picMkLst>
            <pc:docMk/>
            <pc:sldMk cId="4278353652" sldId="516"/>
            <ac:picMk id="1028" creationId="{0E1C7576-FA8C-AFF7-6864-AAE47B207014}"/>
          </ac:picMkLst>
        </pc:picChg>
      </pc:sldChg>
      <pc:sldChg chg="modSp add mod">
        <pc:chgData name="Carrie Roberts" userId="68357bb78a803ac1" providerId="LiveId" clId="{A50EDA86-18F3-429A-AC30-959365FBE2E8}" dt="2022-10-05T04:49:41.337" v="15057" actId="20577"/>
        <pc:sldMkLst>
          <pc:docMk/>
          <pc:sldMk cId="2204518724" sldId="517"/>
        </pc:sldMkLst>
        <pc:spChg chg="mod">
          <ac:chgData name="Carrie Roberts" userId="68357bb78a803ac1" providerId="LiveId" clId="{A50EDA86-18F3-429A-AC30-959365FBE2E8}" dt="2022-10-05T04:49:41.337" v="15057" actId="20577"/>
          <ac:spMkLst>
            <pc:docMk/>
            <pc:sldMk cId="2204518724" sldId="517"/>
            <ac:spMk id="15" creationId="{40F1DF5B-353A-4270-8C10-6A1509441174}"/>
          </ac:spMkLst>
        </pc:spChg>
      </pc:sldChg>
      <pc:sldChg chg="add del">
        <pc:chgData name="Carrie Roberts" userId="68357bb78a803ac1" providerId="LiveId" clId="{A50EDA86-18F3-429A-AC30-959365FBE2E8}" dt="2022-10-03T22:53:07.831" v="14926"/>
        <pc:sldMkLst>
          <pc:docMk/>
          <pc:sldMk cId="3536965318" sldId="517"/>
        </pc:sldMkLst>
      </pc:sldChg>
      <pc:sldChg chg="modSp add del mod ord">
        <pc:chgData name="Carrie Roberts" userId="68357bb78a803ac1" providerId="LiveId" clId="{A50EDA86-18F3-429A-AC30-959365FBE2E8}" dt="2022-10-05T04:51:27.913" v="15086" actId="2696"/>
        <pc:sldMkLst>
          <pc:docMk/>
          <pc:sldMk cId="3022923554" sldId="518"/>
        </pc:sldMkLst>
        <pc:spChg chg="mod">
          <ac:chgData name="Carrie Roberts" userId="68357bb78a803ac1" providerId="LiveId" clId="{A50EDA86-18F3-429A-AC30-959365FBE2E8}" dt="2022-10-05T04:50:49.643" v="15085" actId="20577"/>
          <ac:spMkLst>
            <pc:docMk/>
            <pc:sldMk cId="3022923554" sldId="518"/>
            <ac:spMk id="15" creationId="{40F1DF5B-353A-4270-8C10-6A1509441174}"/>
          </ac:spMkLst>
        </pc:spChg>
      </pc:sldChg>
      <pc:sldChg chg="modSp add mod">
        <pc:chgData name="Carrie Roberts" userId="68357bb78a803ac1" providerId="LiveId" clId="{A50EDA86-18F3-429A-AC30-959365FBE2E8}" dt="2022-10-05T04:52:01.637" v="15137" actId="14100"/>
        <pc:sldMkLst>
          <pc:docMk/>
          <pc:sldMk cId="4191970404" sldId="518"/>
        </pc:sldMkLst>
        <pc:spChg chg="mod">
          <ac:chgData name="Carrie Roberts" userId="68357bb78a803ac1" providerId="LiveId" clId="{A50EDA86-18F3-429A-AC30-959365FBE2E8}" dt="2022-10-05T04:52:01.637" v="15137" actId="14100"/>
          <ac:spMkLst>
            <pc:docMk/>
            <pc:sldMk cId="4191970404" sldId="518"/>
            <ac:spMk id="15" creationId="{40F1DF5B-353A-4270-8C10-6A1509441174}"/>
          </ac:spMkLst>
        </pc:spChg>
      </pc:sldChg>
      <pc:sldChg chg="modSp add mod ord">
        <pc:chgData name="Carrie Roberts" userId="68357bb78a803ac1" providerId="LiveId" clId="{A50EDA86-18F3-429A-AC30-959365FBE2E8}" dt="2022-10-05T04:59:02.485" v="15370" actId="20577"/>
        <pc:sldMkLst>
          <pc:docMk/>
          <pc:sldMk cId="833643868" sldId="519"/>
        </pc:sldMkLst>
        <pc:spChg chg="mod">
          <ac:chgData name="Carrie Roberts" userId="68357bb78a803ac1" providerId="LiveId" clId="{A50EDA86-18F3-429A-AC30-959365FBE2E8}" dt="2022-10-05T04:59:02.485" v="15370" actId="20577"/>
          <ac:spMkLst>
            <pc:docMk/>
            <pc:sldMk cId="833643868" sldId="519"/>
            <ac:spMk id="15" creationId="{40F1DF5B-353A-4270-8C10-6A1509441174}"/>
          </ac:spMkLst>
        </pc:spChg>
      </pc:sldChg>
      <pc:sldChg chg="modSp add mod ord">
        <pc:chgData name="Carrie Roberts" userId="68357bb78a803ac1" providerId="LiveId" clId="{A50EDA86-18F3-429A-AC30-959365FBE2E8}" dt="2022-10-11T00:15:58.697" v="18837" actId="14100"/>
        <pc:sldMkLst>
          <pc:docMk/>
          <pc:sldMk cId="2174959484" sldId="520"/>
        </pc:sldMkLst>
        <pc:spChg chg="mod">
          <ac:chgData name="Carrie Roberts" userId="68357bb78a803ac1" providerId="LiveId" clId="{A50EDA86-18F3-429A-AC30-959365FBE2E8}" dt="2022-10-11T00:15:58.697" v="18837" actId="14100"/>
          <ac:spMkLst>
            <pc:docMk/>
            <pc:sldMk cId="2174959484" sldId="520"/>
            <ac:spMk id="15" creationId="{40F1DF5B-353A-4270-8C10-6A1509441174}"/>
          </ac:spMkLst>
        </pc:spChg>
      </pc:sldChg>
      <pc:sldChg chg="modSp add mod">
        <pc:chgData name="Carrie Roberts" userId="68357bb78a803ac1" providerId="LiveId" clId="{A50EDA86-18F3-429A-AC30-959365FBE2E8}" dt="2022-10-05T04:53:25.304" v="15184" actId="1076"/>
        <pc:sldMkLst>
          <pc:docMk/>
          <pc:sldMk cId="80419971" sldId="521"/>
        </pc:sldMkLst>
        <pc:spChg chg="mod">
          <ac:chgData name="Carrie Roberts" userId="68357bb78a803ac1" providerId="LiveId" clId="{A50EDA86-18F3-429A-AC30-959365FBE2E8}" dt="2022-10-05T04:53:25.304" v="15184" actId="1076"/>
          <ac:spMkLst>
            <pc:docMk/>
            <pc:sldMk cId="80419971" sldId="521"/>
            <ac:spMk id="15" creationId="{40F1DF5B-353A-4270-8C10-6A1509441174}"/>
          </ac:spMkLst>
        </pc:spChg>
        <pc:picChg chg="mod">
          <ac:chgData name="Carrie Roberts" userId="68357bb78a803ac1" providerId="LiveId" clId="{A50EDA86-18F3-429A-AC30-959365FBE2E8}" dt="2022-10-05T04:53:21.621" v="15183" actId="1076"/>
          <ac:picMkLst>
            <pc:docMk/>
            <pc:sldMk cId="80419971" sldId="521"/>
            <ac:picMk id="8" creationId="{5FED7C55-F545-49A1-90FD-D853A25AB453}"/>
          </ac:picMkLst>
        </pc:picChg>
      </pc:sldChg>
      <pc:sldChg chg="modSp add mod ord">
        <pc:chgData name="Carrie Roberts" userId="68357bb78a803ac1" providerId="LiveId" clId="{A50EDA86-18F3-429A-AC30-959365FBE2E8}" dt="2022-10-07T23:34:03.910" v="16100"/>
        <pc:sldMkLst>
          <pc:docMk/>
          <pc:sldMk cId="1521899502" sldId="522"/>
        </pc:sldMkLst>
        <pc:spChg chg="mod">
          <ac:chgData name="Carrie Roberts" userId="68357bb78a803ac1" providerId="LiveId" clId="{A50EDA86-18F3-429A-AC30-959365FBE2E8}" dt="2022-10-07T23:33:52.545" v="16098" actId="1076"/>
          <ac:spMkLst>
            <pc:docMk/>
            <pc:sldMk cId="1521899502" sldId="522"/>
            <ac:spMk id="15" creationId="{40F1DF5B-353A-4270-8C10-6A1509441174}"/>
          </ac:spMkLst>
        </pc:spChg>
      </pc:sldChg>
      <pc:sldChg chg="modSp add del mod">
        <pc:chgData name="Carrie Roberts" userId="68357bb78a803ac1" providerId="LiveId" clId="{A50EDA86-18F3-429A-AC30-959365FBE2E8}" dt="2022-10-07T23:34:17.281" v="16105" actId="47"/>
        <pc:sldMkLst>
          <pc:docMk/>
          <pc:sldMk cId="4041701862" sldId="523"/>
        </pc:sldMkLst>
        <pc:spChg chg="mod">
          <ac:chgData name="Carrie Roberts" userId="68357bb78a803ac1" providerId="LiveId" clId="{A50EDA86-18F3-429A-AC30-959365FBE2E8}" dt="2022-10-05T04:54:14.490" v="15211" actId="20577"/>
          <ac:spMkLst>
            <pc:docMk/>
            <pc:sldMk cId="4041701862" sldId="523"/>
            <ac:spMk id="15" creationId="{40F1DF5B-353A-4270-8C10-6A1509441174}"/>
          </ac:spMkLst>
        </pc:spChg>
      </pc:sldChg>
      <pc:sldChg chg="modSp add mod">
        <pc:chgData name="Carrie Roberts" userId="68357bb78a803ac1" providerId="LiveId" clId="{A50EDA86-18F3-429A-AC30-959365FBE2E8}" dt="2022-10-11T15:27:46.480" v="19050" actId="1076"/>
        <pc:sldMkLst>
          <pc:docMk/>
          <pc:sldMk cId="1149827451" sldId="524"/>
        </pc:sldMkLst>
        <pc:spChg chg="mod">
          <ac:chgData name="Carrie Roberts" userId="68357bb78a803ac1" providerId="LiveId" clId="{A50EDA86-18F3-429A-AC30-959365FBE2E8}" dt="2022-10-11T15:27:46.480" v="19050" actId="1076"/>
          <ac:spMkLst>
            <pc:docMk/>
            <pc:sldMk cId="1149827451" sldId="524"/>
            <ac:spMk id="15" creationId="{40F1DF5B-353A-4270-8C10-6A1509441174}"/>
          </ac:spMkLst>
        </pc:spChg>
      </pc:sldChg>
      <pc:sldChg chg="modSp add mod">
        <pc:chgData name="Carrie Roberts" userId="68357bb78a803ac1" providerId="LiveId" clId="{A50EDA86-18F3-429A-AC30-959365FBE2E8}" dt="2022-10-05T04:56:48.459" v="15354" actId="1076"/>
        <pc:sldMkLst>
          <pc:docMk/>
          <pc:sldMk cId="3536584141" sldId="525"/>
        </pc:sldMkLst>
        <pc:spChg chg="mod">
          <ac:chgData name="Carrie Roberts" userId="68357bb78a803ac1" providerId="LiveId" clId="{A50EDA86-18F3-429A-AC30-959365FBE2E8}" dt="2022-10-05T04:56:48.459" v="15354" actId="1076"/>
          <ac:spMkLst>
            <pc:docMk/>
            <pc:sldMk cId="3536584141" sldId="525"/>
            <ac:spMk id="15" creationId="{40F1DF5B-353A-4270-8C10-6A1509441174}"/>
          </ac:spMkLst>
        </pc:spChg>
        <pc:picChg chg="mod">
          <ac:chgData name="Carrie Roberts" userId="68357bb78a803ac1" providerId="LiveId" clId="{A50EDA86-18F3-429A-AC30-959365FBE2E8}" dt="2022-10-05T04:56:44.787" v="15353" actId="1076"/>
          <ac:picMkLst>
            <pc:docMk/>
            <pc:sldMk cId="3536584141" sldId="525"/>
            <ac:picMk id="8" creationId="{5FED7C55-F545-49A1-90FD-D853A25AB453}"/>
          </ac:picMkLst>
        </pc:picChg>
      </pc:sldChg>
      <pc:sldChg chg="modSp add mod">
        <pc:chgData name="Carrie Roberts" userId="68357bb78a803ac1" providerId="LiveId" clId="{A50EDA86-18F3-429A-AC30-959365FBE2E8}" dt="2022-10-12T00:50:11.662" v="19570" actId="14100"/>
        <pc:sldMkLst>
          <pc:docMk/>
          <pc:sldMk cId="3951764062" sldId="526"/>
        </pc:sldMkLst>
        <pc:spChg chg="mod">
          <ac:chgData name="Carrie Roberts" userId="68357bb78a803ac1" providerId="LiveId" clId="{A50EDA86-18F3-429A-AC30-959365FBE2E8}" dt="2022-10-12T00:50:04.196" v="19569" actId="1035"/>
          <ac:spMkLst>
            <pc:docMk/>
            <pc:sldMk cId="3951764062" sldId="526"/>
            <ac:spMk id="15" creationId="{40F1DF5B-353A-4270-8C10-6A1509441174}"/>
          </ac:spMkLst>
        </pc:spChg>
        <pc:spChg chg="mod">
          <ac:chgData name="Carrie Roberts" userId="68357bb78a803ac1" providerId="LiveId" clId="{A50EDA86-18F3-429A-AC30-959365FBE2E8}" dt="2022-10-12T00:50:11.662" v="19570" actId="14100"/>
          <ac:spMkLst>
            <pc:docMk/>
            <pc:sldMk cId="3951764062" sldId="526"/>
            <ac:spMk id="16" creationId="{4BDCF583-1D5D-4235-97C2-39272B80A0B1}"/>
          </ac:spMkLst>
        </pc:spChg>
      </pc:sldChg>
      <pc:sldChg chg="addSp delSp modSp add mod">
        <pc:chgData name="Carrie Roberts" userId="68357bb78a803ac1" providerId="LiveId" clId="{A50EDA86-18F3-429A-AC30-959365FBE2E8}" dt="2022-10-12T00:49:15.803" v="19532" actId="478"/>
        <pc:sldMkLst>
          <pc:docMk/>
          <pc:sldMk cId="3862996523" sldId="527"/>
        </pc:sldMkLst>
        <pc:spChg chg="add del mod">
          <ac:chgData name="Carrie Roberts" userId="68357bb78a803ac1" providerId="LiveId" clId="{A50EDA86-18F3-429A-AC30-959365FBE2E8}" dt="2022-10-12T00:49:15.803" v="19532" actId="478"/>
          <ac:spMkLst>
            <pc:docMk/>
            <pc:sldMk cId="3862996523" sldId="527"/>
            <ac:spMk id="6" creationId="{AD8D1EA4-BD48-F99E-1BF5-80A7EE7C82AD}"/>
          </ac:spMkLst>
        </pc:spChg>
        <pc:spChg chg="mod">
          <ac:chgData name="Carrie Roberts" userId="68357bb78a803ac1" providerId="LiveId" clId="{A50EDA86-18F3-429A-AC30-959365FBE2E8}" dt="2022-10-05T05:00:51.491" v="15413" actId="20577"/>
          <ac:spMkLst>
            <pc:docMk/>
            <pc:sldMk cId="3862996523" sldId="527"/>
            <ac:spMk id="15" creationId="{40F1DF5B-353A-4270-8C10-6A1509441174}"/>
          </ac:spMkLst>
        </pc:spChg>
        <pc:spChg chg="del">
          <ac:chgData name="Carrie Roberts" userId="68357bb78a803ac1" providerId="LiveId" clId="{A50EDA86-18F3-429A-AC30-959365FBE2E8}" dt="2022-10-05T05:00:55.760" v="15414" actId="478"/>
          <ac:spMkLst>
            <pc:docMk/>
            <pc:sldMk cId="3862996523" sldId="527"/>
            <ac:spMk id="16" creationId="{4BDCF583-1D5D-4235-97C2-39272B80A0B1}"/>
          </ac:spMkLst>
        </pc:spChg>
      </pc:sldChg>
      <pc:sldChg chg="addSp delSp modSp add mod modNotesTx">
        <pc:chgData name="Carrie Roberts" userId="68357bb78a803ac1" providerId="LiveId" clId="{A50EDA86-18F3-429A-AC30-959365FBE2E8}" dt="2022-10-08T02:11:26.984" v="16309"/>
        <pc:sldMkLst>
          <pc:docMk/>
          <pc:sldMk cId="1891761450" sldId="528"/>
        </pc:sldMkLst>
        <pc:spChg chg="mod">
          <ac:chgData name="Carrie Roberts" userId="68357bb78a803ac1" providerId="LiveId" clId="{A50EDA86-18F3-429A-AC30-959365FBE2E8}" dt="2022-10-08T02:09:39.465" v="16284" actId="20577"/>
          <ac:spMkLst>
            <pc:docMk/>
            <pc:sldMk cId="1891761450" sldId="528"/>
            <ac:spMk id="2" creationId="{9C1D0EF5-FC4A-C154-9547-828789092153}"/>
          </ac:spMkLst>
        </pc:spChg>
        <pc:spChg chg="del">
          <ac:chgData name="Carrie Roberts" userId="68357bb78a803ac1" providerId="LiveId" clId="{A50EDA86-18F3-429A-AC30-959365FBE2E8}" dt="2022-10-08T02:09:45.549" v="16286" actId="478"/>
          <ac:spMkLst>
            <pc:docMk/>
            <pc:sldMk cId="1891761450" sldId="528"/>
            <ac:spMk id="3" creationId="{095E96F4-0B1C-1623-C43E-2D6BFD0363E2}"/>
          </ac:spMkLst>
        </pc:spChg>
        <pc:spChg chg="mod ord">
          <ac:chgData name="Carrie Roberts" userId="68357bb78a803ac1" providerId="LiveId" clId="{A50EDA86-18F3-429A-AC30-959365FBE2E8}" dt="2022-10-08T02:10:56.566" v="16308" actId="14100"/>
          <ac:spMkLst>
            <pc:docMk/>
            <pc:sldMk cId="1891761450" sldId="528"/>
            <ac:spMk id="9" creationId="{90D6E963-4F5C-190B-9648-42AC5F488D0D}"/>
          </ac:spMkLst>
        </pc:spChg>
        <pc:spChg chg="add del mod">
          <ac:chgData name="Carrie Roberts" userId="68357bb78a803ac1" providerId="LiveId" clId="{A50EDA86-18F3-429A-AC30-959365FBE2E8}" dt="2022-10-08T02:09:49.709" v="16287" actId="478"/>
          <ac:spMkLst>
            <pc:docMk/>
            <pc:sldMk cId="1891761450" sldId="528"/>
            <ac:spMk id="10" creationId="{52E26479-91A0-5A4F-6D26-2A82E20AFB60}"/>
          </ac:spMkLst>
        </pc:spChg>
        <pc:picChg chg="del">
          <ac:chgData name="Carrie Roberts" userId="68357bb78a803ac1" providerId="LiveId" clId="{A50EDA86-18F3-429A-AC30-959365FBE2E8}" dt="2022-10-08T02:09:43.241" v="16285" actId="478"/>
          <ac:picMkLst>
            <pc:docMk/>
            <pc:sldMk cId="1891761450" sldId="528"/>
            <ac:picMk id="8" creationId="{D7B1ACFA-9D08-9817-5EDC-AB23746C3272}"/>
          </ac:picMkLst>
        </pc:picChg>
        <pc:picChg chg="add mod">
          <ac:chgData name="Carrie Roberts" userId="68357bb78a803ac1" providerId="LiveId" clId="{A50EDA86-18F3-429A-AC30-959365FBE2E8}" dt="2022-10-08T02:10:43.887" v="16299" actId="1076"/>
          <ac:picMkLst>
            <pc:docMk/>
            <pc:sldMk cId="1891761450" sldId="528"/>
            <ac:picMk id="12" creationId="{00F468A0-25FA-1FC0-9205-5ECD926A1E43}"/>
          </ac:picMkLst>
        </pc:picChg>
      </pc:sldChg>
      <pc:sldChg chg="addSp delSp modSp add mod modNotesTx">
        <pc:chgData name="Carrie Roberts" userId="68357bb78a803ac1" providerId="LiveId" clId="{A50EDA86-18F3-429A-AC30-959365FBE2E8}" dt="2022-10-08T02:15:44.398" v="16327" actId="14100"/>
        <pc:sldMkLst>
          <pc:docMk/>
          <pc:sldMk cId="3381588100" sldId="529"/>
        </pc:sldMkLst>
        <pc:spChg chg="mod ord">
          <ac:chgData name="Carrie Roberts" userId="68357bb78a803ac1" providerId="LiveId" clId="{A50EDA86-18F3-429A-AC30-959365FBE2E8}" dt="2022-10-08T02:15:30.935" v="16323" actId="1076"/>
          <ac:spMkLst>
            <pc:docMk/>
            <pc:sldMk cId="3381588100" sldId="529"/>
            <ac:spMk id="9" creationId="{90D6E963-4F5C-190B-9648-42AC5F488D0D}"/>
          </ac:spMkLst>
        </pc:spChg>
        <pc:spChg chg="add mod">
          <ac:chgData name="Carrie Roberts" userId="68357bb78a803ac1" providerId="LiveId" clId="{A50EDA86-18F3-429A-AC30-959365FBE2E8}" dt="2022-10-08T02:15:44.398" v="16327" actId="14100"/>
          <ac:spMkLst>
            <pc:docMk/>
            <pc:sldMk cId="3381588100" sldId="529"/>
            <ac:spMk id="11" creationId="{3A014F0A-281B-0A9D-7066-F6572DAF51CB}"/>
          </ac:spMkLst>
        </pc:spChg>
        <pc:picChg chg="del">
          <ac:chgData name="Carrie Roberts" userId="68357bb78a803ac1" providerId="LiveId" clId="{A50EDA86-18F3-429A-AC30-959365FBE2E8}" dt="2022-10-08T02:14:37.928" v="16312" actId="478"/>
          <ac:picMkLst>
            <pc:docMk/>
            <pc:sldMk cId="3381588100" sldId="529"/>
            <ac:picMk id="8" creationId="{D7B1ACFA-9D08-9817-5EDC-AB23746C3272}"/>
          </ac:picMkLst>
        </pc:picChg>
        <pc:picChg chg="add mod">
          <ac:chgData name="Carrie Roberts" userId="68357bb78a803ac1" providerId="LiveId" clId="{A50EDA86-18F3-429A-AC30-959365FBE2E8}" dt="2022-10-08T02:15:14.347" v="16319" actId="1440"/>
          <ac:picMkLst>
            <pc:docMk/>
            <pc:sldMk cId="3381588100" sldId="529"/>
            <ac:picMk id="10" creationId="{7B4CEED2-EA76-D689-80C1-E60BD6585EA8}"/>
          </ac:picMkLst>
        </pc:picChg>
      </pc:sldChg>
      <pc:sldChg chg="addSp delSp modSp add mod modNotesTx">
        <pc:chgData name="Carrie Roberts" userId="68357bb78a803ac1" providerId="LiveId" clId="{A50EDA86-18F3-429A-AC30-959365FBE2E8}" dt="2022-10-08T02:25:57.286" v="16715" actId="1037"/>
        <pc:sldMkLst>
          <pc:docMk/>
          <pc:sldMk cId="878630273" sldId="530"/>
        </pc:sldMkLst>
        <pc:spChg chg="mod">
          <ac:chgData name="Carrie Roberts" userId="68357bb78a803ac1" providerId="LiveId" clId="{A50EDA86-18F3-429A-AC30-959365FBE2E8}" dt="2022-10-08T02:23:03.117" v="16700" actId="20577"/>
          <ac:spMkLst>
            <pc:docMk/>
            <pc:sldMk cId="878630273" sldId="530"/>
            <ac:spMk id="2" creationId="{9C1D0EF5-FC4A-C154-9547-828789092153}"/>
          </ac:spMkLst>
        </pc:spChg>
        <pc:spChg chg="mod ord">
          <ac:chgData name="Carrie Roberts" userId="68357bb78a803ac1" providerId="LiveId" clId="{A50EDA86-18F3-429A-AC30-959365FBE2E8}" dt="2022-10-08T02:25:57.286" v="16715" actId="1037"/>
          <ac:spMkLst>
            <pc:docMk/>
            <pc:sldMk cId="878630273" sldId="530"/>
            <ac:spMk id="9" creationId="{90D6E963-4F5C-190B-9648-42AC5F488D0D}"/>
          </ac:spMkLst>
        </pc:spChg>
        <pc:picChg chg="add mod">
          <ac:chgData name="Carrie Roberts" userId="68357bb78a803ac1" providerId="LiveId" clId="{A50EDA86-18F3-429A-AC30-959365FBE2E8}" dt="2022-10-08T02:25:27.222" v="16708" actId="1076"/>
          <ac:picMkLst>
            <pc:docMk/>
            <pc:sldMk cId="878630273" sldId="530"/>
            <ac:picMk id="7" creationId="{1CD51083-4819-C48B-D458-975CD947CFDF}"/>
          </ac:picMkLst>
        </pc:picChg>
        <pc:picChg chg="del">
          <ac:chgData name="Carrie Roberts" userId="68357bb78a803ac1" providerId="LiveId" clId="{A50EDA86-18F3-429A-AC30-959365FBE2E8}" dt="2022-10-08T02:23:06.384" v="16701" actId="478"/>
          <ac:picMkLst>
            <pc:docMk/>
            <pc:sldMk cId="878630273" sldId="530"/>
            <ac:picMk id="12" creationId="{00F468A0-25FA-1FC0-9205-5ECD926A1E43}"/>
          </ac:picMkLst>
        </pc:picChg>
      </pc:sldChg>
      <pc:sldChg chg="addSp delSp modSp add mod modNotesTx">
        <pc:chgData name="Carrie Roberts" userId="68357bb78a803ac1" providerId="LiveId" clId="{A50EDA86-18F3-429A-AC30-959365FBE2E8}" dt="2022-10-08T02:34:06.541" v="16724" actId="20577"/>
        <pc:sldMkLst>
          <pc:docMk/>
          <pc:sldMk cId="3271372532" sldId="531"/>
        </pc:sldMkLst>
        <pc:spChg chg="mod">
          <ac:chgData name="Carrie Roberts" userId="68357bb78a803ac1" providerId="LiveId" clId="{A50EDA86-18F3-429A-AC30-959365FBE2E8}" dt="2022-10-08T02:33:51.700" v="16723" actId="14100"/>
          <ac:spMkLst>
            <pc:docMk/>
            <pc:sldMk cId="3271372532" sldId="531"/>
            <ac:spMk id="9" creationId="{90D6E963-4F5C-190B-9648-42AC5F488D0D}"/>
          </ac:spMkLst>
        </pc:spChg>
        <pc:picChg chg="add mod ord">
          <ac:chgData name="Carrie Roberts" userId="68357bb78a803ac1" providerId="LiveId" clId="{A50EDA86-18F3-429A-AC30-959365FBE2E8}" dt="2022-10-08T02:33:31.527" v="16720" actId="1440"/>
          <ac:picMkLst>
            <pc:docMk/>
            <pc:sldMk cId="3271372532" sldId="531"/>
            <ac:picMk id="7" creationId="{5AB9F46D-32FE-3249-80A2-A677226E8C16}"/>
          </ac:picMkLst>
        </pc:picChg>
        <pc:picChg chg="del">
          <ac:chgData name="Carrie Roberts" userId="68357bb78a803ac1" providerId="LiveId" clId="{A50EDA86-18F3-429A-AC30-959365FBE2E8}" dt="2022-10-08T02:27:56.878" v="16716" actId="478"/>
          <ac:picMkLst>
            <pc:docMk/>
            <pc:sldMk cId="3271372532" sldId="531"/>
            <ac:picMk id="12" creationId="{00F468A0-25FA-1FC0-9205-5ECD926A1E43}"/>
          </ac:picMkLst>
        </pc:picChg>
      </pc:sldChg>
      <pc:sldChg chg="addSp delSp modSp add mod">
        <pc:chgData name="Carrie Roberts" userId="68357bb78a803ac1" providerId="LiveId" clId="{A50EDA86-18F3-429A-AC30-959365FBE2E8}" dt="2022-10-08T02:39:43.021" v="16748" actId="1440"/>
        <pc:sldMkLst>
          <pc:docMk/>
          <pc:sldMk cId="3237950324" sldId="532"/>
        </pc:sldMkLst>
        <pc:spChg chg="mod">
          <ac:chgData name="Carrie Roberts" userId="68357bb78a803ac1" providerId="LiveId" clId="{A50EDA86-18F3-429A-AC30-959365FBE2E8}" dt="2022-10-08T02:39:27.334" v="16744" actId="20577"/>
          <ac:spMkLst>
            <pc:docMk/>
            <pc:sldMk cId="3237950324" sldId="532"/>
            <ac:spMk id="2" creationId="{9C1D0EF5-FC4A-C154-9547-828789092153}"/>
          </ac:spMkLst>
        </pc:spChg>
        <pc:spChg chg="del">
          <ac:chgData name="Carrie Roberts" userId="68357bb78a803ac1" providerId="LiveId" clId="{A50EDA86-18F3-429A-AC30-959365FBE2E8}" dt="2022-10-08T02:39:30.710" v="16746" actId="478"/>
          <ac:spMkLst>
            <pc:docMk/>
            <pc:sldMk cId="3237950324" sldId="532"/>
            <ac:spMk id="9" creationId="{90D6E963-4F5C-190B-9648-42AC5F488D0D}"/>
          </ac:spMkLst>
        </pc:spChg>
        <pc:picChg chg="del">
          <ac:chgData name="Carrie Roberts" userId="68357bb78a803ac1" providerId="LiveId" clId="{A50EDA86-18F3-429A-AC30-959365FBE2E8}" dt="2022-10-08T02:39:29.740" v="16745" actId="478"/>
          <ac:picMkLst>
            <pc:docMk/>
            <pc:sldMk cId="3237950324" sldId="532"/>
            <ac:picMk id="7" creationId="{5AB9F46D-32FE-3249-80A2-A677226E8C16}"/>
          </ac:picMkLst>
        </pc:picChg>
        <pc:picChg chg="add mod">
          <ac:chgData name="Carrie Roberts" userId="68357bb78a803ac1" providerId="LiveId" clId="{A50EDA86-18F3-429A-AC30-959365FBE2E8}" dt="2022-10-08T02:39:43.021" v="16748" actId="1440"/>
          <ac:picMkLst>
            <pc:docMk/>
            <pc:sldMk cId="3237950324" sldId="532"/>
            <ac:picMk id="8" creationId="{7C84DA8D-A3C7-8C74-5885-FA54E3B670E6}"/>
          </ac:picMkLst>
        </pc:picChg>
      </pc:sldChg>
      <pc:sldChg chg="addSp delSp modSp new mod modNotesTx">
        <pc:chgData name="Carrie Roberts" userId="68357bb78a803ac1" providerId="LiveId" clId="{A50EDA86-18F3-429A-AC30-959365FBE2E8}" dt="2022-10-08T02:42:16.830" v="16811" actId="20577"/>
        <pc:sldMkLst>
          <pc:docMk/>
          <pc:sldMk cId="3383487205" sldId="533"/>
        </pc:sldMkLst>
        <pc:spChg chg="mod">
          <ac:chgData name="Carrie Roberts" userId="68357bb78a803ac1" providerId="LiveId" clId="{A50EDA86-18F3-429A-AC30-959365FBE2E8}" dt="2022-10-08T02:41:45.360" v="16786" actId="1076"/>
          <ac:spMkLst>
            <pc:docMk/>
            <pc:sldMk cId="3383487205" sldId="533"/>
            <ac:spMk id="2" creationId="{4F26F1AF-DC05-DF50-D7E8-773284247A2D}"/>
          </ac:spMkLst>
        </pc:spChg>
        <pc:spChg chg="del">
          <ac:chgData name="Carrie Roberts" userId="68357bb78a803ac1" providerId="LiveId" clId="{A50EDA86-18F3-429A-AC30-959365FBE2E8}" dt="2022-10-08T02:41:16.760" v="16750" actId="478"/>
          <ac:spMkLst>
            <pc:docMk/>
            <pc:sldMk cId="3383487205" sldId="533"/>
            <ac:spMk id="3" creationId="{74079FFE-7783-2C51-19FD-2606EC8B96CE}"/>
          </ac:spMkLst>
        </pc:spChg>
        <pc:picChg chg="add mod">
          <ac:chgData name="Carrie Roberts" userId="68357bb78a803ac1" providerId="LiveId" clId="{A50EDA86-18F3-429A-AC30-959365FBE2E8}" dt="2022-10-08T02:41:48.674" v="16787" actId="1076"/>
          <ac:picMkLst>
            <pc:docMk/>
            <pc:sldMk cId="3383487205" sldId="533"/>
            <ac:picMk id="8" creationId="{B9F0AF7C-DD77-5825-662B-1D26C37708A3}"/>
          </ac:picMkLst>
        </pc:picChg>
      </pc:sldChg>
      <pc:sldChg chg="addSp delSp modSp add del mod ord">
        <pc:chgData name="Carrie Roberts" userId="68357bb78a803ac1" providerId="LiveId" clId="{A50EDA86-18F3-429A-AC30-959365FBE2E8}" dt="2022-10-08T18:57:31.579" v="18098" actId="47"/>
        <pc:sldMkLst>
          <pc:docMk/>
          <pc:sldMk cId="2326185795" sldId="534"/>
        </pc:sldMkLst>
        <pc:picChg chg="add del mod">
          <ac:chgData name="Carrie Roberts" userId="68357bb78a803ac1" providerId="LiveId" clId="{A50EDA86-18F3-429A-AC30-959365FBE2E8}" dt="2022-10-08T18:52:37.886" v="17955" actId="21"/>
          <ac:picMkLst>
            <pc:docMk/>
            <pc:sldMk cId="2326185795" sldId="534"/>
            <ac:picMk id="8" creationId="{6859F6E8-AC81-2255-CDBE-9F0A4503D239}"/>
          </ac:picMkLst>
        </pc:picChg>
      </pc:sldChg>
      <pc:sldChg chg="add del">
        <pc:chgData name="Carrie Roberts" userId="68357bb78a803ac1" providerId="LiveId" clId="{A50EDA86-18F3-429A-AC30-959365FBE2E8}" dt="2022-10-08T15:16:13.385" v="16826"/>
        <pc:sldMkLst>
          <pc:docMk/>
          <pc:sldMk cId="4163424070" sldId="534"/>
        </pc:sldMkLst>
      </pc:sldChg>
      <pc:sldChg chg="addSp delSp add del mod">
        <pc:chgData name="Carrie Roberts" userId="68357bb78a803ac1" providerId="LiveId" clId="{A50EDA86-18F3-429A-AC30-959365FBE2E8}" dt="2022-10-08T18:57:31.579" v="18098" actId="47"/>
        <pc:sldMkLst>
          <pc:docMk/>
          <pc:sldMk cId="948224190" sldId="535"/>
        </pc:sldMkLst>
        <pc:picChg chg="add del">
          <ac:chgData name="Carrie Roberts" userId="68357bb78a803ac1" providerId="LiveId" clId="{A50EDA86-18F3-429A-AC30-959365FBE2E8}" dt="2022-10-08T18:51:45.517" v="17949" actId="21"/>
          <ac:picMkLst>
            <pc:docMk/>
            <pc:sldMk cId="948224190" sldId="535"/>
            <ac:picMk id="8" creationId="{E0235442-F4AD-00E9-853F-978DE3B5ACBD}"/>
          </ac:picMkLst>
        </pc:picChg>
      </pc:sldChg>
      <pc:sldChg chg="addSp delSp add del mod ord">
        <pc:chgData name="Carrie Roberts" userId="68357bb78a803ac1" providerId="LiveId" clId="{A50EDA86-18F3-429A-AC30-959365FBE2E8}" dt="2022-10-08T18:57:37.335" v="18099" actId="47"/>
        <pc:sldMkLst>
          <pc:docMk/>
          <pc:sldMk cId="1327904831" sldId="536"/>
        </pc:sldMkLst>
        <pc:spChg chg="add">
          <ac:chgData name="Carrie Roberts" userId="68357bb78a803ac1" providerId="LiveId" clId="{A50EDA86-18F3-429A-AC30-959365FBE2E8}" dt="2022-10-08T15:19:08.999" v="16843" actId="22"/>
          <ac:spMkLst>
            <pc:docMk/>
            <pc:sldMk cId="1327904831" sldId="536"/>
            <ac:spMk id="10" creationId="{4CBBCE09-5FB7-EF9A-83B3-A598FE96C251}"/>
          </ac:spMkLst>
        </pc:spChg>
        <pc:picChg chg="add del">
          <ac:chgData name="Carrie Roberts" userId="68357bb78a803ac1" providerId="LiveId" clId="{A50EDA86-18F3-429A-AC30-959365FBE2E8}" dt="2022-10-08T18:53:10.010" v="17958" actId="21"/>
          <ac:picMkLst>
            <pc:docMk/>
            <pc:sldMk cId="1327904831" sldId="536"/>
            <ac:picMk id="8" creationId="{24A099AB-8C5E-DEA5-B478-94ACE1F7D782}"/>
          </ac:picMkLst>
        </pc:picChg>
      </pc:sldChg>
      <pc:sldChg chg="addSp delSp add del mod ord modNotesTx">
        <pc:chgData name="Carrie Roberts" userId="68357bb78a803ac1" providerId="LiveId" clId="{A50EDA86-18F3-429A-AC30-959365FBE2E8}" dt="2022-10-08T18:57:31.579" v="18098" actId="47"/>
        <pc:sldMkLst>
          <pc:docMk/>
          <pc:sldMk cId="16978589" sldId="537"/>
        </pc:sldMkLst>
        <pc:picChg chg="add del">
          <ac:chgData name="Carrie Roberts" userId="68357bb78a803ac1" providerId="LiveId" clId="{A50EDA86-18F3-429A-AC30-959365FBE2E8}" dt="2022-10-08T18:53:00.896" v="17957" actId="21"/>
          <ac:picMkLst>
            <pc:docMk/>
            <pc:sldMk cId="16978589" sldId="537"/>
            <ac:picMk id="8" creationId="{BF5C78E7-6C82-D4D1-76BE-3E27C030ECCF}"/>
          </ac:picMkLst>
        </pc:picChg>
      </pc:sldChg>
      <pc:sldChg chg="addSp delSp modSp add del mod">
        <pc:chgData name="Carrie Roberts" userId="68357bb78a803ac1" providerId="LiveId" clId="{A50EDA86-18F3-429A-AC30-959365FBE2E8}" dt="2022-10-08T18:57:31.579" v="18098" actId="47"/>
        <pc:sldMkLst>
          <pc:docMk/>
          <pc:sldMk cId="2128550717" sldId="538"/>
        </pc:sldMkLst>
        <pc:picChg chg="add del mod">
          <ac:chgData name="Carrie Roberts" userId="68357bb78a803ac1" providerId="LiveId" clId="{A50EDA86-18F3-429A-AC30-959365FBE2E8}" dt="2022-10-08T18:52:49.795" v="17956" actId="21"/>
          <ac:picMkLst>
            <pc:docMk/>
            <pc:sldMk cId="2128550717" sldId="538"/>
            <ac:picMk id="8" creationId="{46009616-3940-CDDD-1DF0-0DA33F7C9B8A}"/>
          </ac:picMkLst>
        </pc:picChg>
        <pc:picChg chg="add del mod">
          <ac:chgData name="Carrie Roberts" userId="68357bb78a803ac1" providerId="LiveId" clId="{A50EDA86-18F3-429A-AC30-959365FBE2E8}" dt="2022-10-08T18:52:49.795" v="17956" actId="21"/>
          <ac:picMkLst>
            <pc:docMk/>
            <pc:sldMk cId="2128550717" sldId="538"/>
            <ac:picMk id="10" creationId="{63082487-4A10-B381-352B-B194E7B51E96}"/>
          </ac:picMkLst>
        </pc:picChg>
      </pc:sldChg>
      <pc:sldChg chg="addSp delSp add del mod">
        <pc:chgData name="Carrie Roberts" userId="68357bb78a803ac1" providerId="LiveId" clId="{A50EDA86-18F3-429A-AC30-959365FBE2E8}" dt="2022-10-08T18:57:31.579" v="18098" actId="47"/>
        <pc:sldMkLst>
          <pc:docMk/>
          <pc:sldMk cId="1688650870" sldId="539"/>
        </pc:sldMkLst>
        <pc:picChg chg="add del">
          <ac:chgData name="Carrie Roberts" userId="68357bb78a803ac1" providerId="LiveId" clId="{A50EDA86-18F3-429A-AC30-959365FBE2E8}" dt="2022-10-08T18:51:55.063" v="17950" actId="21"/>
          <ac:picMkLst>
            <pc:docMk/>
            <pc:sldMk cId="1688650870" sldId="539"/>
            <ac:picMk id="8" creationId="{E4E04691-2B27-54BF-B752-DDF47763DD71}"/>
          </ac:picMkLst>
        </pc:picChg>
      </pc:sldChg>
      <pc:sldChg chg="addSp delSp add del mod">
        <pc:chgData name="Carrie Roberts" userId="68357bb78a803ac1" providerId="LiveId" clId="{A50EDA86-18F3-429A-AC30-959365FBE2E8}" dt="2022-10-08T18:57:31.579" v="18098" actId="47"/>
        <pc:sldMkLst>
          <pc:docMk/>
          <pc:sldMk cId="3100403622" sldId="540"/>
        </pc:sldMkLst>
        <pc:picChg chg="add del">
          <ac:chgData name="Carrie Roberts" userId="68357bb78a803ac1" providerId="LiveId" clId="{A50EDA86-18F3-429A-AC30-959365FBE2E8}" dt="2022-10-08T18:52:06.256" v="17951" actId="21"/>
          <ac:picMkLst>
            <pc:docMk/>
            <pc:sldMk cId="3100403622" sldId="540"/>
            <ac:picMk id="8" creationId="{C2D8E7D9-93DF-51E6-8C9B-599A7663A1E5}"/>
          </ac:picMkLst>
        </pc:picChg>
      </pc:sldChg>
      <pc:sldChg chg="addSp delSp add del mod">
        <pc:chgData name="Carrie Roberts" userId="68357bb78a803ac1" providerId="LiveId" clId="{A50EDA86-18F3-429A-AC30-959365FBE2E8}" dt="2022-10-08T18:57:31.579" v="18098" actId="47"/>
        <pc:sldMkLst>
          <pc:docMk/>
          <pc:sldMk cId="3118242137" sldId="541"/>
        </pc:sldMkLst>
        <pc:picChg chg="add del">
          <ac:chgData name="Carrie Roberts" userId="68357bb78a803ac1" providerId="LiveId" clId="{A50EDA86-18F3-429A-AC30-959365FBE2E8}" dt="2022-10-08T18:52:15.796" v="17952" actId="21"/>
          <ac:picMkLst>
            <pc:docMk/>
            <pc:sldMk cId="3118242137" sldId="541"/>
            <ac:picMk id="8" creationId="{4BBCE606-D83C-6B26-642B-46B3F0DF7B98}"/>
          </ac:picMkLst>
        </pc:picChg>
      </pc:sldChg>
      <pc:sldChg chg="addSp delSp modSp add del mod modNotesTx">
        <pc:chgData name="Carrie Roberts" userId="68357bb78a803ac1" providerId="LiveId" clId="{A50EDA86-18F3-429A-AC30-959365FBE2E8}" dt="2022-10-08T18:57:31.579" v="18098" actId="47"/>
        <pc:sldMkLst>
          <pc:docMk/>
          <pc:sldMk cId="2703078686" sldId="542"/>
        </pc:sldMkLst>
        <pc:spChg chg="del">
          <ac:chgData name="Carrie Roberts" userId="68357bb78a803ac1" providerId="LiveId" clId="{A50EDA86-18F3-429A-AC30-959365FBE2E8}" dt="2022-10-08T15:54:57.952" v="16869" actId="22"/>
          <ac:spMkLst>
            <pc:docMk/>
            <pc:sldMk cId="2703078686" sldId="542"/>
            <ac:spMk id="3" creationId="{E47933BD-DE17-80C8-8955-6D03DE722127}"/>
          </ac:spMkLst>
        </pc:spChg>
        <pc:spChg chg="add mod">
          <ac:chgData name="Carrie Roberts" userId="68357bb78a803ac1" providerId="LiveId" clId="{A50EDA86-18F3-429A-AC30-959365FBE2E8}" dt="2022-10-08T18:52:29.435" v="17954" actId="21"/>
          <ac:spMkLst>
            <pc:docMk/>
            <pc:sldMk cId="2703078686" sldId="542"/>
            <ac:spMk id="12" creationId="{9879EED4-ED12-A6B3-5058-AA5AFC498FD2}"/>
          </ac:spMkLst>
        </pc:spChg>
        <pc:picChg chg="add del mod">
          <ac:chgData name="Carrie Roberts" userId="68357bb78a803ac1" providerId="LiveId" clId="{A50EDA86-18F3-429A-AC30-959365FBE2E8}" dt="2022-10-08T18:52:24.480" v="17953" actId="21"/>
          <ac:picMkLst>
            <pc:docMk/>
            <pc:sldMk cId="2703078686" sldId="542"/>
            <ac:picMk id="8" creationId="{A5998302-8C10-28D8-CFBF-5CADBEC11CF1}"/>
          </ac:picMkLst>
        </pc:picChg>
        <pc:picChg chg="add del mod ord">
          <ac:chgData name="Carrie Roberts" userId="68357bb78a803ac1" providerId="LiveId" clId="{A50EDA86-18F3-429A-AC30-959365FBE2E8}" dt="2022-10-08T18:52:29.435" v="17954" actId="21"/>
          <ac:picMkLst>
            <pc:docMk/>
            <pc:sldMk cId="2703078686" sldId="542"/>
            <ac:picMk id="10" creationId="{509049A3-078B-BC81-E594-D4F779554F7F}"/>
          </ac:picMkLst>
        </pc:picChg>
      </pc:sldChg>
      <pc:sldChg chg="addSp delSp modSp add del mod ord">
        <pc:chgData name="Carrie Roberts" userId="68357bb78a803ac1" providerId="LiveId" clId="{A50EDA86-18F3-429A-AC30-959365FBE2E8}" dt="2022-10-08T18:57:31.579" v="18098" actId="47"/>
        <pc:sldMkLst>
          <pc:docMk/>
          <pc:sldMk cId="921031860" sldId="543"/>
        </pc:sldMkLst>
        <pc:spChg chg="mod">
          <ac:chgData name="Carrie Roberts" userId="68357bb78a803ac1" providerId="LiveId" clId="{A50EDA86-18F3-429A-AC30-959365FBE2E8}" dt="2022-10-08T15:56:06.911" v="16887" actId="20577"/>
          <ac:spMkLst>
            <pc:docMk/>
            <pc:sldMk cId="921031860" sldId="543"/>
            <ac:spMk id="2" creationId="{7E9D029E-2267-D868-D07A-C97D8924FB2E}"/>
          </ac:spMkLst>
        </pc:spChg>
        <pc:picChg chg="add del">
          <ac:chgData name="Carrie Roberts" userId="68357bb78a803ac1" providerId="LiveId" clId="{A50EDA86-18F3-429A-AC30-959365FBE2E8}" dt="2022-10-08T18:51:19.148" v="17948" actId="21"/>
          <ac:picMkLst>
            <pc:docMk/>
            <pc:sldMk cId="921031860" sldId="543"/>
            <ac:picMk id="8" creationId="{DCE49C21-E3E6-1ADE-74F0-18B7240F91F9}"/>
          </ac:picMkLst>
        </pc:picChg>
      </pc:sldChg>
      <pc:sldChg chg="addSp delSp modSp new mod ord modNotesTx">
        <pc:chgData name="Carrie Roberts" userId="68357bb78a803ac1" providerId="LiveId" clId="{A50EDA86-18F3-429A-AC30-959365FBE2E8}" dt="2022-10-12T01:18:15.371" v="19676"/>
        <pc:sldMkLst>
          <pc:docMk/>
          <pc:sldMk cId="3274357951" sldId="544"/>
        </pc:sldMkLst>
        <pc:spChg chg="mod">
          <ac:chgData name="Carrie Roberts" userId="68357bb78a803ac1" providerId="LiveId" clId="{A50EDA86-18F3-429A-AC30-959365FBE2E8}" dt="2022-10-12T01:13:03.199" v="19668" actId="1076"/>
          <ac:spMkLst>
            <pc:docMk/>
            <pc:sldMk cId="3274357951" sldId="544"/>
            <ac:spMk id="2" creationId="{CD3B5580-DFE8-3F43-F66E-CA6E809FF1F7}"/>
          </ac:spMkLst>
        </pc:spChg>
        <pc:spChg chg="del mod">
          <ac:chgData name="Carrie Roberts" userId="68357bb78a803ac1" providerId="LiveId" clId="{A50EDA86-18F3-429A-AC30-959365FBE2E8}" dt="2022-10-12T01:12:00.676" v="19660" actId="478"/>
          <ac:spMkLst>
            <pc:docMk/>
            <pc:sldMk cId="3274357951" sldId="544"/>
            <ac:spMk id="3" creationId="{19B3D418-454F-2AB7-E60B-3DF56F5F9B32}"/>
          </ac:spMkLst>
        </pc:spChg>
        <pc:spChg chg="add del mod">
          <ac:chgData name="Carrie Roberts" userId="68357bb78a803ac1" providerId="LiveId" clId="{A50EDA86-18F3-429A-AC30-959365FBE2E8}" dt="2022-10-12T01:12:04.197" v="19661" actId="478"/>
          <ac:spMkLst>
            <pc:docMk/>
            <pc:sldMk cId="3274357951" sldId="544"/>
            <ac:spMk id="10" creationId="{C7C5CEDC-412D-4956-2824-F080C1DBF29A}"/>
          </ac:spMkLst>
        </pc:spChg>
        <pc:picChg chg="add del mod">
          <ac:chgData name="Carrie Roberts" userId="68357bb78a803ac1" providerId="LiveId" clId="{A50EDA86-18F3-429A-AC30-959365FBE2E8}" dt="2022-10-12T01:11:56.694" v="19659" actId="478"/>
          <ac:picMkLst>
            <pc:docMk/>
            <pc:sldMk cId="3274357951" sldId="544"/>
            <ac:picMk id="8" creationId="{668D10DC-0160-099D-881F-05640989444F}"/>
          </ac:picMkLst>
        </pc:picChg>
        <pc:picChg chg="add mod">
          <ac:chgData name="Carrie Roberts" userId="68357bb78a803ac1" providerId="LiveId" clId="{A50EDA86-18F3-429A-AC30-959365FBE2E8}" dt="2022-10-12T01:13:06.874" v="19669" actId="1076"/>
          <ac:picMkLst>
            <pc:docMk/>
            <pc:sldMk cId="3274357951" sldId="544"/>
            <ac:picMk id="12" creationId="{37E354E0-545C-1756-C445-0FFBE2467F56}"/>
          </ac:picMkLst>
        </pc:picChg>
        <pc:picChg chg="add mod">
          <ac:chgData name="Carrie Roberts" userId="68357bb78a803ac1" providerId="LiveId" clId="{A50EDA86-18F3-429A-AC30-959365FBE2E8}" dt="2022-10-12T01:13:08.961" v="19670" actId="1076"/>
          <ac:picMkLst>
            <pc:docMk/>
            <pc:sldMk cId="3274357951" sldId="544"/>
            <ac:picMk id="14" creationId="{C4D345C3-0C87-57D6-FAD0-E6BC17ADA9C3}"/>
          </ac:picMkLst>
        </pc:picChg>
      </pc:sldChg>
      <pc:sldChg chg="addSp delSp modSp new mod ord modNotesTx">
        <pc:chgData name="Carrie Roberts" userId="68357bb78a803ac1" providerId="LiveId" clId="{A50EDA86-18F3-429A-AC30-959365FBE2E8}" dt="2022-10-08T19:49:20.860" v="18313"/>
        <pc:sldMkLst>
          <pc:docMk/>
          <pc:sldMk cId="2623419667" sldId="545"/>
        </pc:sldMkLst>
        <pc:spChg chg="mod">
          <ac:chgData name="Carrie Roberts" userId="68357bb78a803ac1" providerId="LiveId" clId="{A50EDA86-18F3-429A-AC30-959365FBE2E8}" dt="2022-10-08T18:28:27.371" v="17414" actId="20577"/>
          <ac:spMkLst>
            <pc:docMk/>
            <pc:sldMk cId="2623419667" sldId="545"/>
            <ac:spMk id="2" creationId="{1A3FF426-DA59-B90E-AAE0-C76EDB959216}"/>
          </ac:spMkLst>
        </pc:spChg>
        <pc:spChg chg="add del mod">
          <ac:chgData name="Carrie Roberts" userId="68357bb78a803ac1" providerId="LiveId" clId="{A50EDA86-18F3-429A-AC30-959365FBE2E8}" dt="2022-10-08T18:30:23.059" v="17474" actId="1076"/>
          <ac:spMkLst>
            <pc:docMk/>
            <pc:sldMk cId="2623419667" sldId="545"/>
            <ac:spMk id="3" creationId="{C95E53D8-74C7-D074-60A5-457F11719483}"/>
          </ac:spMkLst>
        </pc:spChg>
        <pc:spChg chg="mod">
          <ac:chgData name="Carrie Roberts" userId="68357bb78a803ac1" providerId="LiveId" clId="{A50EDA86-18F3-429A-AC30-959365FBE2E8}" dt="2022-10-08T18:29:45.213" v="17421" actId="1076"/>
          <ac:spMkLst>
            <pc:docMk/>
            <pc:sldMk cId="2623419667" sldId="545"/>
            <ac:spMk id="4" creationId="{4E39FBF5-77F3-5242-7E91-D98BBEE5A8B0}"/>
          </ac:spMkLst>
        </pc:spChg>
        <pc:picChg chg="add del mod ord">
          <ac:chgData name="Carrie Roberts" userId="68357bb78a803ac1" providerId="LiveId" clId="{A50EDA86-18F3-429A-AC30-959365FBE2E8}" dt="2022-10-08T18:29:47.313" v="17424" actId="22"/>
          <ac:picMkLst>
            <pc:docMk/>
            <pc:sldMk cId="2623419667" sldId="545"/>
            <ac:picMk id="8" creationId="{DF74C725-FA36-5D75-CAF2-8C062B33A346}"/>
          </ac:picMkLst>
        </pc:picChg>
        <pc:picChg chg="add mod">
          <ac:chgData name="Carrie Roberts" userId="68357bb78a803ac1" providerId="LiveId" clId="{A50EDA86-18F3-429A-AC30-959365FBE2E8}" dt="2022-10-08T18:37:21.837" v="17481" actId="1076"/>
          <ac:picMkLst>
            <pc:docMk/>
            <pc:sldMk cId="2623419667" sldId="545"/>
            <ac:picMk id="10" creationId="{259D26CF-53FC-83D3-B962-A6ACBF32C34B}"/>
          </ac:picMkLst>
        </pc:picChg>
        <pc:picChg chg="add mod">
          <ac:chgData name="Carrie Roberts" userId="68357bb78a803ac1" providerId="LiveId" clId="{A50EDA86-18F3-429A-AC30-959365FBE2E8}" dt="2022-10-08T18:37:31.314" v="17483" actId="1076"/>
          <ac:picMkLst>
            <pc:docMk/>
            <pc:sldMk cId="2623419667" sldId="545"/>
            <ac:picMk id="12" creationId="{27DBB572-5BA8-4F9C-A2AD-9DACF895BAC3}"/>
          </ac:picMkLst>
        </pc:picChg>
      </pc:sldChg>
      <pc:sldChg chg="addSp delSp modSp new mod ord modNotesTx">
        <pc:chgData name="Carrie Roberts" userId="68357bb78a803ac1" providerId="LiveId" clId="{A50EDA86-18F3-429A-AC30-959365FBE2E8}" dt="2022-10-08T19:10:23" v="18120" actId="14100"/>
        <pc:sldMkLst>
          <pc:docMk/>
          <pc:sldMk cId="3265395152" sldId="546"/>
        </pc:sldMkLst>
        <pc:spChg chg="mod">
          <ac:chgData name="Carrie Roberts" userId="68357bb78a803ac1" providerId="LiveId" clId="{A50EDA86-18F3-429A-AC30-959365FBE2E8}" dt="2022-10-08T19:09:47.741" v="18107" actId="1076"/>
          <ac:spMkLst>
            <pc:docMk/>
            <pc:sldMk cId="3265395152" sldId="546"/>
            <ac:spMk id="2" creationId="{3D4325CC-E79C-3C38-BAFA-35C4B0872A5C}"/>
          </ac:spMkLst>
        </pc:spChg>
        <pc:spChg chg="del">
          <ac:chgData name="Carrie Roberts" userId="68357bb78a803ac1" providerId="LiveId" clId="{A50EDA86-18F3-429A-AC30-959365FBE2E8}" dt="2022-10-08T19:08:59.154" v="18100" actId="478"/>
          <ac:spMkLst>
            <pc:docMk/>
            <pc:sldMk cId="3265395152" sldId="546"/>
            <ac:spMk id="3" creationId="{8033DDCB-78BD-68FA-5A77-0B231C6A9DD8}"/>
          </ac:spMkLst>
        </pc:spChg>
        <pc:spChg chg="add mod">
          <ac:chgData name="Carrie Roberts" userId="68357bb78a803ac1" providerId="LiveId" clId="{A50EDA86-18F3-429A-AC30-959365FBE2E8}" dt="2022-10-08T19:10:07.980" v="18113" actId="14100"/>
          <ac:spMkLst>
            <pc:docMk/>
            <pc:sldMk cId="3265395152" sldId="546"/>
            <ac:spMk id="11" creationId="{AFDBD349-B01D-89BA-269E-0FD9E7B63FB8}"/>
          </ac:spMkLst>
        </pc:spChg>
        <pc:spChg chg="add mod">
          <ac:chgData name="Carrie Roberts" userId="68357bb78a803ac1" providerId="LiveId" clId="{A50EDA86-18F3-429A-AC30-959365FBE2E8}" dt="2022-10-08T19:10:23" v="18120" actId="14100"/>
          <ac:spMkLst>
            <pc:docMk/>
            <pc:sldMk cId="3265395152" sldId="546"/>
            <ac:spMk id="12" creationId="{7855774E-2C45-58CB-DE11-B0D7949EF7DD}"/>
          </ac:spMkLst>
        </pc:spChg>
        <pc:picChg chg="add mod">
          <ac:chgData name="Carrie Roberts" userId="68357bb78a803ac1" providerId="LiveId" clId="{A50EDA86-18F3-429A-AC30-959365FBE2E8}" dt="2022-10-08T19:09:49.446" v="18108" actId="1076"/>
          <ac:picMkLst>
            <pc:docMk/>
            <pc:sldMk cId="3265395152" sldId="546"/>
            <ac:picMk id="8" creationId="{CC808F51-C84E-7C55-6C31-9D9481A534EF}"/>
          </ac:picMkLst>
        </pc:picChg>
        <pc:picChg chg="add mod">
          <ac:chgData name="Carrie Roberts" userId="68357bb78a803ac1" providerId="LiveId" clId="{A50EDA86-18F3-429A-AC30-959365FBE2E8}" dt="2022-10-08T19:09:21.585" v="18103" actId="1440"/>
          <ac:picMkLst>
            <pc:docMk/>
            <pc:sldMk cId="3265395152" sldId="546"/>
            <ac:picMk id="10" creationId="{999EE69C-FDEC-FAD6-2251-AA8A85B3ECCF}"/>
          </ac:picMkLst>
        </pc:picChg>
      </pc:sldChg>
      <pc:sldChg chg="new del">
        <pc:chgData name="Carrie Roberts" userId="68357bb78a803ac1" providerId="LiveId" clId="{A50EDA86-18F3-429A-AC30-959365FBE2E8}" dt="2022-10-08T19:23:31.224" v="18280" actId="680"/>
        <pc:sldMkLst>
          <pc:docMk/>
          <pc:sldMk cId="2095833545" sldId="547"/>
        </pc:sldMkLst>
      </pc:sldChg>
      <pc:sldChg chg="addSp modSp new add del mod setBg modNotesTx">
        <pc:chgData name="Carrie Roberts" userId="68357bb78a803ac1" providerId="LiveId" clId="{A50EDA86-18F3-429A-AC30-959365FBE2E8}" dt="2022-10-13T22:06:19.108" v="20641" actId="47"/>
        <pc:sldMkLst>
          <pc:docMk/>
          <pc:sldMk cId="2231284983" sldId="547"/>
        </pc:sldMkLst>
        <pc:spChg chg="mod">
          <ac:chgData name="Carrie Roberts" userId="68357bb78a803ac1" providerId="LiveId" clId="{A50EDA86-18F3-429A-AC30-959365FBE2E8}" dt="2022-10-13T02:08:59.066" v="20141" actId="14100"/>
          <ac:spMkLst>
            <pc:docMk/>
            <pc:sldMk cId="2231284983" sldId="547"/>
            <ac:spMk id="2" creationId="{20993392-BFFC-568B-B705-EAC0A8CFF459}"/>
          </ac:spMkLst>
        </pc:spChg>
        <pc:spChg chg="mod">
          <ac:chgData name="Carrie Roberts" userId="68357bb78a803ac1" providerId="LiveId" clId="{A50EDA86-18F3-429A-AC30-959365FBE2E8}" dt="2022-10-13T02:11:06.302" v="20178" actId="207"/>
          <ac:spMkLst>
            <pc:docMk/>
            <pc:sldMk cId="2231284983" sldId="547"/>
            <ac:spMk id="3" creationId="{643F103C-F397-A631-2A7C-5B59A8A6A136}"/>
          </ac:spMkLst>
        </pc:spChg>
        <pc:spChg chg="mod">
          <ac:chgData name="Carrie Roberts" userId="68357bb78a803ac1" providerId="LiveId" clId="{A50EDA86-18F3-429A-AC30-959365FBE2E8}" dt="2022-10-13T02:08:43.442" v="20139" actId="26606"/>
          <ac:spMkLst>
            <pc:docMk/>
            <pc:sldMk cId="2231284983" sldId="547"/>
            <ac:spMk id="4" creationId="{6824E568-5419-1ED2-002B-9454A4045830}"/>
          </ac:spMkLst>
        </pc:spChg>
        <pc:spChg chg="mod">
          <ac:chgData name="Carrie Roberts" userId="68357bb78a803ac1" providerId="LiveId" clId="{A50EDA86-18F3-429A-AC30-959365FBE2E8}" dt="2022-10-13T02:08:43.442" v="20139" actId="26606"/>
          <ac:spMkLst>
            <pc:docMk/>
            <pc:sldMk cId="2231284983" sldId="547"/>
            <ac:spMk id="5" creationId="{C448E508-2DFA-FD37-205B-C880946E4747}"/>
          </ac:spMkLst>
        </pc:spChg>
        <pc:spChg chg="mod">
          <ac:chgData name="Carrie Roberts" userId="68357bb78a803ac1" providerId="LiveId" clId="{A50EDA86-18F3-429A-AC30-959365FBE2E8}" dt="2022-10-13T02:08:43.442" v="20139" actId="26606"/>
          <ac:spMkLst>
            <pc:docMk/>
            <pc:sldMk cId="2231284983" sldId="547"/>
            <ac:spMk id="6" creationId="{DB497F71-F5E3-24D7-8F5F-C05656E0AF45}"/>
          </ac:spMkLst>
        </pc:spChg>
        <pc:spChg chg="add">
          <ac:chgData name="Carrie Roberts" userId="68357bb78a803ac1" providerId="LiveId" clId="{A50EDA86-18F3-429A-AC30-959365FBE2E8}" dt="2022-10-13T02:08:43.442" v="20139" actId="26606"/>
          <ac:spMkLst>
            <pc:docMk/>
            <pc:sldMk cId="2231284983" sldId="547"/>
            <ac:spMk id="13" creationId="{A5931BE0-4B93-4D6C-878E-ACC59D6B4587}"/>
          </ac:spMkLst>
        </pc:spChg>
        <pc:spChg chg="add">
          <ac:chgData name="Carrie Roberts" userId="68357bb78a803ac1" providerId="LiveId" clId="{A50EDA86-18F3-429A-AC30-959365FBE2E8}" dt="2022-10-13T02:08:43.442" v="20139" actId="26606"/>
          <ac:spMkLst>
            <pc:docMk/>
            <pc:sldMk cId="2231284983" sldId="547"/>
            <ac:spMk id="20" creationId="{647A77D8-817B-4A9F-86AA-FE781E813DBC}"/>
          </ac:spMkLst>
        </pc:spChg>
        <pc:grpChg chg="add">
          <ac:chgData name="Carrie Roberts" userId="68357bb78a803ac1" providerId="LiveId" clId="{A50EDA86-18F3-429A-AC30-959365FBE2E8}" dt="2022-10-13T02:08:43.442" v="20139" actId="26606"/>
          <ac:grpSpMkLst>
            <pc:docMk/>
            <pc:sldMk cId="2231284983" sldId="547"/>
            <ac:grpSpMk id="15" creationId="{183B29DA-9BB8-4BA8-B8E1-8C2B544078C7}"/>
          </ac:grpSpMkLst>
        </pc:grpChg>
        <pc:picChg chg="add mod ord">
          <ac:chgData name="Carrie Roberts" userId="68357bb78a803ac1" providerId="LiveId" clId="{A50EDA86-18F3-429A-AC30-959365FBE2E8}" dt="2022-10-13T02:08:43.442" v="20139" actId="26606"/>
          <ac:picMkLst>
            <pc:docMk/>
            <pc:sldMk cId="2231284983" sldId="547"/>
            <ac:picMk id="8" creationId="{CF7D583D-C5E0-67D4-07BB-59ABC086761E}"/>
          </ac:picMkLst>
        </pc:picChg>
      </pc:sldChg>
      <pc:sldChg chg="modSp new del mod">
        <pc:chgData name="Carrie Roberts" userId="68357bb78a803ac1" providerId="LiveId" clId="{A50EDA86-18F3-429A-AC30-959365FBE2E8}" dt="2022-10-08T18:57:17.273" v="18097" actId="47"/>
        <pc:sldMkLst>
          <pc:docMk/>
          <pc:sldMk cId="3769844687" sldId="547"/>
        </pc:sldMkLst>
        <pc:spChg chg="mod">
          <ac:chgData name="Carrie Roberts" userId="68357bb78a803ac1" providerId="LiveId" clId="{A50EDA86-18F3-429A-AC30-959365FBE2E8}" dt="2022-10-08T18:48:25.292" v="17882" actId="20577"/>
          <ac:spMkLst>
            <pc:docMk/>
            <pc:sldMk cId="3769844687" sldId="547"/>
            <ac:spMk id="2" creationId="{0FDCA851-754E-214D-8EBA-0A8CC87E5FAE}"/>
          </ac:spMkLst>
        </pc:spChg>
        <pc:spChg chg="mod">
          <ac:chgData name="Carrie Roberts" userId="68357bb78a803ac1" providerId="LiveId" clId="{A50EDA86-18F3-429A-AC30-959365FBE2E8}" dt="2022-10-08T18:48:57.848" v="17945" actId="15"/>
          <ac:spMkLst>
            <pc:docMk/>
            <pc:sldMk cId="3769844687" sldId="547"/>
            <ac:spMk id="3" creationId="{26E234D2-D115-2C67-B7D8-B4836FE6C085}"/>
          </ac:spMkLst>
        </pc:spChg>
      </pc:sldChg>
      <pc:sldChg chg="addSp delSp modSp new mod">
        <pc:chgData name="Carrie Roberts" userId="68357bb78a803ac1" providerId="LiveId" clId="{A50EDA86-18F3-429A-AC30-959365FBE2E8}" dt="2022-10-09T00:24:44.467" v="18527" actId="1076"/>
        <pc:sldMkLst>
          <pc:docMk/>
          <pc:sldMk cId="3148978778" sldId="548"/>
        </pc:sldMkLst>
        <pc:spChg chg="mod">
          <ac:chgData name="Carrie Roberts" userId="68357bb78a803ac1" providerId="LiveId" clId="{A50EDA86-18F3-429A-AC30-959365FBE2E8}" dt="2022-10-09T00:24:39.812" v="18526" actId="20577"/>
          <ac:spMkLst>
            <pc:docMk/>
            <pc:sldMk cId="3148978778" sldId="548"/>
            <ac:spMk id="2" creationId="{205B34B9-1938-7ACE-0B8C-09AFE36C3583}"/>
          </ac:spMkLst>
        </pc:spChg>
        <pc:spChg chg="del">
          <ac:chgData name="Carrie Roberts" userId="68357bb78a803ac1" providerId="LiveId" clId="{A50EDA86-18F3-429A-AC30-959365FBE2E8}" dt="2022-10-09T00:20:30.832" v="18474" actId="22"/>
          <ac:spMkLst>
            <pc:docMk/>
            <pc:sldMk cId="3148978778" sldId="548"/>
            <ac:spMk id="3" creationId="{ADE08224-CCA3-CF1E-4D2E-556F6E8F6123}"/>
          </ac:spMkLst>
        </pc:spChg>
        <pc:spChg chg="add mod ord">
          <ac:chgData name="Carrie Roberts" userId="68357bb78a803ac1" providerId="LiveId" clId="{A50EDA86-18F3-429A-AC30-959365FBE2E8}" dt="2022-10-09T00:24:18.872" v="18506" actId="14100"/>
          <ac:spMkLst>
            <pc:docMk/>
            <pc:sldMk cId="3148978778" sldId="548"/>
            <ac:spMk id="9" creationId="{A5518B18-2B99-CBD3-CE0A-6A9B351027E4}"/>
          </ac:spMkLst>
        </pc:spChg>
        <pc:spChg chg="add del mod">
          <ac:chgData name="Carrie Roberts" userId="68357bb78a803ac1" providerId="LiveId" clId="{A50EDA86-18F3-429A-AC30-959365FBE2E8}" dt="2022-10-09T00:23:14.112" v="18490" actId="478"/>
          <ac:spMkLst>
            <pc:docMk/>
            <pc:sldMk cId="3148978778" sldId="548"/>
            <ac:spMk id="11" creationId="{8D604B39-E0A8-DF54-1805-C9081862A6E6}"/>
          </ac:spMkLst>
        </pc:spChg>
        <pc:picChg chg="add del mod ord">
          <ac:chgData name="Carrie Roberts" userId="68357bb78a803ac1" providerId="LiveId" clId="{A50EDA86-18F3-429A-AC30-959365FBE2E8}" dt="2022-10-09T00:22:57.029" v="18489" actId="478"/>
          <ac:picMkLst>
            <pc:docMk/>
            <pc:sldMk cId="3148978778" sldId="548"/>
            <ac:picMk id="8" creationId="{490C7255-E399-B529-245D-35E67F6B4D97}"/>
          </ac:picMkLst>
        </pc:picChg>
        <pc:picChg chg="add mod modCrop">
          <ac:chgData name="Carrie Roberts" userId="68357bb78a803ac1" providerId="LiveId" clId="{A50EDA86-18F3-429A-AC30-959365FBE2E8}" dt="2022-10-09T00:24:44.467" v="18527" actId="1076"/>
          <ac:picMkLst>
            <pc:docMk/>
            <pc:sldMk cId="3148978778" sldId="548"/>
            <ac:picMk id="13" creationId="{4BB1AC1C-3B9D-0EF2-3E5C-D6B0489066F3}"/>
          </ac:picMkLst>
        </pc:picChg>
      </pc:sldChg>
      <pc:sldChg chg="addSp delSp modSp new mod modNotesTx">
        <pc:chgData name="Carrie Roberts" userId="68357bb78a803ac1" providerId="LiveId" clId="{A50EDA86-18F3-429A-AC30-959365FBE2E8}" dt="2022-10-11T00:12:25.234" v="18815" actId="20577"/>
        <pc:sldMkLst>
          <pc:docMk/>
          <pc:sldMk cId="4081865701" sldId="549"/>
        </pc:sldMkLst>
        <pc:spChg chg="mod">
          <ac:chgData name="Carrie Roberts" userId="68357bb78a803ac1" providerId="LiveId" clId="{A50EDA86-18F3-429A-AC30-959365FBE2E8}" dt="2022-10-10T19:39:42.853" v="18669" actId="114"/>
          <ac:spMkLst>
            <pc:docMk/>
            <pc:sldMk cId="4081865701" sldId="549"/>
            <ac:spMk id="2" creationId="{1C67BE93-FB94-9151-E068-3E6BE80A7BAD}"/>
          </ac:spMkLst>
        </pc:spChg>
        <pc:spChg chg="del">
          <ac:chgData name="Carrie Roberts" userId="68357bb78a803ac1" providerId="LiveId" clId="{A50EDA86-18F3-429A-AC30-959365FBE2E8}" dt="2022-10-10T19:26:51.424" v="18614" actId="22"/>
          <ac:spMkLst>
            <pc:docMk/>
            <pc:sldMk cId="4081865701" sldId="549"/>
            <ac:spMk id="3" creationId="{0D2382CB-EC8C-98E8-4838-920E4F18FB9A}"/>
          </ac:spMkLst>
        </pc:spChg>
        <pc:picChg chg="add mod ord">
          <ac:chgData name="Carrie Roberts" userId="68357bb78a803ac1" providerId="LiveId" clId="{A50EDA86-18F3-429A-AC30-959365FBE2E8}" dt="2022-10-10T19:38:44.600" v="18639" actId="1076"/>
          <ac:picMkLst>
            <pc:docMk/>
            <pc:sldMk cId="4081865701" sldId="549"/>
            <ac:picMk id="8" creationId="{DADBD66A-C301-92FC-F8FA-CB765E3EB0BA}"/>
          </ac:picMkLst>
        </pc:picChg>
        <pc:picChg chg="add mod ord modCrop">
          <ac:chgData name="Carrie Roberts" userId="68357bb78a803ac1" providerId="LiveId" clId="{A50EDA86-18F3-429A-AC30-959365FBE2E8}" dt="2022-10-10T19:36:02.004" v="18632" actId="167"/>
          <ac:picMkLst>
            <pc:docMk/>
            <pc:sldMk cId="4081865701" sldId="549"/>
            <ac:picMk id="10" creationId="{66CABEFB-A9C1-5C41-AB57-03977D315516}"/>
          </ac:picMkLst>
        </pc:picChg>
      </pc:sldChg>
      <pc:sldChg chg="addSp delSp modSp new mod modNotesTx">
        <pc:chgData name="Carrie Roberts" userId="68357bb78a803ac1" providerId="LiveId" clId="{A50EDA86-18F3-429A-AC30-959365FBE2E8}" dt="2022-10-11T00:11:32.452" v="18814" actId="688"/>
        <pc:sldMkLst>
          <pc:docMk/>
          <pc:sldMk cId="433998509" sldId="550"/>
        </pc:sldMkLst>
        <pc:spChg chg="mod">
          <ac:chgData name="Carrie Roberts" userId="68357bb78a803ac1" providerId="LiveId" clId="{A50EDA86-18F3-429A-AC30-959365FBE2E8}" dt="2022-10-11T00:02:06.305" v="18756" actId="20577"/>
          <ac:spMkLst>
            <pc:docMk/>
            <pc:sldMk cId="433998509" sldId="550"/>
            <ac:spMk id="2" creationId="{FA0CEB12-41BB-FBCC-5D3D-EEDADF53F7CE}"/>
          </ac:spMkLst>
        </pc:spChg>
        <pc:spChg chg="del">
          <ac:chgData name="Carrie Roberts" userId="68357bb78a803ac1" providerId="LiveId" clId="{A50EDA86-18F3-429A-AC30-959365FBE2E8}" dt="2022-10-11T00:10:23.145" v="18803" actId="931"/>
          <ac:spMkLst>
            <pc:docMk/>
            <pc:sldMk cId="433998509" sldId="550"/>
            <ac:spMk id="3" creationId="{01F0508D-C8EA-2973-15BF-92C3885E2B38}"/>
          </ac:spMkLst>
        </pc:spChg>
        <pc:spChg chg="add mod">
          <ac:chgData name="Carrie Roberts" userId="68357bb78a803ac1" providerId="LiveId" clId="{A50EDA86-18F3-429A-AC30-959365FBE2E8}" dt="2022-10-11T00:11:32.452" v="18814" actId="688"/>
          <ac:spMkLst>
            <pc:docMk/>
            <pc:sldMk cId="433998509" sldId="550"/>
            <ac:spMk id="9" creationId="{AD761621-CAB9-69EA-5C16-98BE9C0EE5A0}"/>
          </ac:spMkLst>
        </pc:spChg>
        <pc:picChg chg="add mod">
          <ac:chgData name="Carrie Roberts" userId="68357bb78a803ac1" providerId="LiveId" clId="{A50EDA86-18F3-429A-AC30-959365FBE2E8}" dt="2022-10-11T00:11:10.916" v="18811" actId="1076"/>
          <ac:picMkLst>
            <pc:docMk/>
            <pc:sldMk cId="433998509" sldId="550"/>
            <ac:picMk id="8" creationId="{810A0CEA-7EEB-18B7-CFD3-71BD9FC0B650}"/>
          </ac:picMkLst>
        </pc:picChg>
      </pc:sldChg>
      <pc:sldChg chg="addSp delSp modSp new mod">
        <pc:chgData name="Carrie Roberts" userId="68357bb78a803ac1" providerId="LiveId" clId="{A50EDA86-18F3-429A-AC30-959365FBE2E8}" dt="2022-10-11T16:08:42.726" v="19072" actId="20577"/>
        <pc:sldMkLst>
          <pc:docMk/>
          <pc:sldMk cId="1033843123" sldId="551"/>
        </pc:sldMkLst>
        <pc:spChg chg="mod">
          <ac:chgData name="Carrie Roberts" userId="68357bb78a803ac1" providerId="LiveId" clId="{A50EDA86-18F3-429A-AC30-959365FBE2E8}" dt="2022-10-11T16:08:42.726" v="19072" actId="20577"/>
          <ac:spMkLst>
            <pc:docMk/>
            <pc:sldMk cId="1033843123" sldId="551"/>
            <ac:spMk id="2" creationId="{157FCE2F-73C9-27D0-87D4-9CA94F2B4355}"/>
          </ac:spMkLst>
        </pc:spChg>
        <pc:spChg chg="del">
          <ac:chgData name="Carrie Roberts" userId="68357bb78a803ac1" providerId="LiveId" clId="{A50EDA86-18F3-429A-AC30-959365FBE2E8}" dt="2022-10-11T15:02:19.637" v="18890" actId="931"/>
          <ac:spMkLst>
            <pc:docMk/>
            <pc:sldMk cId="1033843123" sldId="551"/>
            <ac:spMk id="3" creationId="{539F1ABE-E1E8-AAF4-A805-586C5ABA4763}"/>
          </ac:spMkLst>
        </pc:spChg>
        <pc:spChg chg="add del mod">
          <ac:chgData name="Carrie Roberts" userId="68357bb78a803ac1" providerId="LiveId" clId="{A50EDA86-18F3-429A-AC30-959365FBE2E8}" dt="2022-10-11T15:02:37.015" v="18896" actId="478"/>
          <ac:spMkLst>
            <pc:docMk/>
            <pc:sldMk cId="1033843123" sldId="551"/>
            <ac:spMk id="9" creationId="{4C41F6CF-954E-B038-C48A-5D58DA4861E1}"/>
          </ac:spMkLst>
        </pc:spChg>
        <pc:spChg chg="add mod">
          <ac:chgData name="Carrie Roberts" userId="68357bb78a803ac1" providerId="LiveId" clId="{A50EDA86-18F3-429A-AC30-959365FBE2E8}" dt="2022-10-11T15:09:21.664" v="19032" actId="1076"/>
          <ac:spMkLst>
            <pc:docMk/>
            <pc:sldMk cId="1033843123" sldId="551"/>
            <ac:spMk id="11" creationId="{BA804120-AF0E-6371-976A-A80F00C0D098}"/>
          </ac:spMkLst>
        </pc:spChg>
        <pc:spChg chg="add mod">
          <ac:chgData name="Carrie Roberts" userId="68357bb78a803ac1" providerId="LiveId" clId="{A50EDA86-18F3-429A-AC30-959365FBE2E8}" dt="2022-10-11T15:09:01.344" v="19030" actId="1076"/>
          <ac:spMkLst>
            <pc:docMk/>
            <pc:sldMk cId="1033843123" sldId="551"/>
            <ac:spMk id="12" creationId="{90CE10F9-A201-D161-DEA1-5128D3431810}"/>
          </ac:spMkLst>
        </pc:spChg>
        <pc:picChg chg="add mod">
          <ac:chgData name="Carrie Roberts" userId="68357bb78a803ac1" providerId="LiveId" clId="{A50EDA86-18F3-429A-AC30-959365FBE2E8}" dt="2022-10-11T15:08:36.784" v="19027" actId="208"/>
          <ac:picMkLst>
            <pc:docMk/>
            <pc:sldMk cId="1033843123" sldId="551"/>
            <ac:picMk id="8" creationId="{433169B9-D043-3495-84D9-09918EBD8892}"/>
          </ac:picMkLst>
        </pc:picChg>
        <pc:picChg chg="add mod">
          <ac:chgData name="Carrie Roberts" userId="68357bb78a803ac1" providerId="LiveId" clId="{A50EDA86-18F3-429A-AC30-959365FBE2E8}" dt="2022-10-11T15:08:26.158" v="19026" actId="208"/>
          <ac:picMkLst>
            <pc:docMk/>
            <pc:sldMk cId="1033843123" sldId="551"/>
            <ac:picMk id="10" creationId="{2BBC84DF-AE38-7C7B-98C9-70DB2F99E519}"/>
          </ac:picMkLst>
        </pc:picChg>
      </pc:sldChg>
      <pc:sldChg chg="addSp delSp modSp add mod">
        <pc:chgData name="Carrie Roberts" userId="68357bb78a803ac1" providerId="LiveId" clId="{A50EDA86-18F3-429A-AC30-959365FBE2E8}" dt="2022-10-11T16:10:14.465" v="19098" actId="1076"/>
        <pc:sldMkLst>
          <pc:docMk/>
          <pc:sldMk cId="279609551" sldId="552"/>
        </pc:sldMkLst>
        <pc:spChg chg="mod">
          <ac:chgData name="Carrie Roberts" userId="68357bb78a803ac1" providerId="LiveId" clId="{A50EDA86-18F3-429A-AC30-959365FBE2E8}" dt="2022-10-11T16:10:05.261" v="19078" actId="1076"/>
          <ac:spMkLst>
            <pc:docMk/>
            <pc:sldMk cId="279609551" sldId="552"/>
            <ac:spMk id="2" creationId="{157FCE2F-73C9-27D0-87D4-9CA94F2B4355}"/>
          </ac:spMkLst>
        </pc:spChg>
        <pc:spChg chg="add del mod">
          <ac:chgData name="Carrie Roberts" userId="68357bb78a803ac1" providerId="LiveId" clId="{A50EDA86-18F3-429A-AC30-959365FBE2E8}" dt="2022-10-11T16:08:29.805" v="19069" actId="478"/>
          <ac:spMkLst>
            <pc:docMk/>
            <pc:sldMk cId="279609551" sldId="552"/>
            <ac:spMk id="7" creationId="{CDE1F8FA-07C6-CF09-2D63-8A5238B9B8BD}"/>
          </ac:spMkLst>
        </pc:spChg>
        <pc:spChg chg="del">
          <ac:chgData name="Carrie Roberts" userId="68357bb78a803ac1" providerId="LiveId" clId="{A50EDA86-18F3-429A-AC30-959365FBE2E8}" dt="2022-10-11T16:08:33.332" v="19070" actId="478"/>
          <ac:spMkLst>
            <pc:docMk/>
            <pc:sldMk cId="279609551" sldId="552"/>
            <ac:spMk id="11" creationId="{BA804120-AF0E-6371-976A-A80F00C0D098}"/>
          </ac:spMkLst>
        </pc:spChg>
        <pc:spChg chg="del">
          <ac:chgData name="Carrie Roberts" userId="68357bb78a803ac1" providerId="LiveId" clId="{A50EDA86-18F3-429A-AC30-959365FBE2E8}" dt="2022-10-11T16:08:33.332" v="19070" actId="478"/>
          <ac:spMkLst>
            <pc:docMk/>
            <pc:sldMk cId="279609551" sldId="552"/>
            <ac:spMk id="12" creationId="{90CE10F9-A201-D161-DEA1-5128D3431810}"/>
          </ac:spMkLst>
        </pc:spChg>
        <pc:spChg chg="add mod">
          <ac:chgData name="Carrie Roberts" userId="68357bb78a803ac1" providerId="LiveId" clId="{A50EDA86-18F3-429A-AC30-959365FBE2E8}" dt="2022-10-11T16:10:11.585" v="19097" actId="1035"/>
          <ac:spMkLst>
            <pc:docMk/>
            <pc:sldMk cId="279609551" sldId="552"/>
            <ac:spMk id="15" creationId="{704B6CE5-1358-8E18-2A1B-66013265FC78}"/>
          </ac:spMkLst>
        </pc:spChg>
        <pc:spChg chg="add mod">
          <ac:chgData name="Carrie Roberts" userId="68357bb78a803ac1" providerId="LiveId" clId="{A50EDA86-18F3-429A-AC30-959365FBE2E8}" dt="2022-10-11T16:10:11.585" v="19097" actId="1035"/>
          <ac:spMkLst>
            <pc:docMk/>
            <pc:sldMk cId="279609551" sldId="552"/>
            <ac:spMk id="16" creationId="{2FB087E8-2C30-FDFA-8806-95FB8E9357B5}"/>
          </ac:spMkLst>
        </pc:spChg>
        <pc:picChg chg="del">
          <ac:chgData name="Carrie Roberts" userId="68357bb78a803ac1" providerId="LiveId" clId="{A50EDA86-18F3-429A-AC30-959365FBE2E8}" dt="2022-10-11T16:08:20.642" v="19067" actId="478"/>
          <ac:picMkLst>
            <pc:docMk/>
            <pc:sldMk cId="279609551" sldId="552"/>
            <ac:picMk id="8" creationId="{433169B9-D043-3495-84D9-09918EBD8892}"/>
          </ac:picMkLst>
        </pc:picChg>
        <pc:picChg chg="del">
          <ac:chgData name="Carrie Roberts" userId="68357bb78a803ac1" providerId="LiveId" clId="{A50EDA86-18F3-429A-AC30-959365FBE2E8}" dt="2022-10-11T16:08:26.901" v="19068" actId="478"/>
          <ac:picMkLst>
            <pc:docMk/>
            <pc:sldMk cId="279609551" sldId="552"/>
            <ac:picMk id="10" creationId="{2BBC84DF-AE38-7C7B-98C9-70DB2F99E519}"/>
          </ac:picMkLst>
        </pc:picChg>
        <pc:picChg chg="add mod">
          <ac:chgData name="Carrie Roberts" userId="68357bb78a803ac1" providerId="LiveId" clId="{A50EDA86-18F3-429A-AC30-959365FBE2E8}" dt="2022-10-11T16:10:14.465" v="19098" actId="1076"/>
          <ac:picMkLst>
            <pc:docMk/>
            <pc:sldMk cId="279609551" sldId="552"/>
            <ac:picMk id="13" creationId="{2E6AB7BF-3EFE-E571-6CDD-28F03F2D6B4B}"/>
          </ac:picMkLst>
        </pc:picChg>
        <pc:picChg chg="add mod">
          <ac:chgData name="Carrie Roberts" userId="68357bb78a803ac1" providerId="LiveId" clId="{A50EDA86-18F3-429A-AC30-959365FBE2E8}" dt="2022-10-11T16:10:11.585" v="19097" actId="1035"/>
          <ac:picMkLst>
            <pc:docMk/>
            <pc:sldMk cId="279609551" sldId="552"/>
            <ac:picMk id="14" creationId="{9D235B27-A775-8D24-1AF7-32CA2BEA7755}"/>
          </ac:picMkLst>
        </pc:picChg>
      </pc:sldChg>
      <pc:sldChg chg="addSp delSp modSp new mod modNotesTx">
        <pc:chgData name="Carrie Roberts" userId="68357bb78a803ac1" providerId="LiveId" clId="{A50EDA86-18F3-429A-AC30-959365FBE2E8}" dt="2022-10-11T19:06:54.579" v="19390" actId="20577"/>
        <pc:sldMkLst>
          <pc:docMk/>
          <pc:sldMk cId="4123238723" sldId="553"/>
        </pc:sldMkLst>
        <pc:spChg chg="mod">
          <ac:chgData name="Carrie Roberts" userId="68357bb78a803ac1" providerId="LiveId" clId="{A50EDA86-18F3-429A-AC30-959365FBE2E8}" dt="2022-10-11T19:06:54.579" v="19390" actId="20577"/>
          <ac:spMkLst>
            <pc:docMk/>
            <pc:sldMk cId="4123238723" sldId="553"/>
            <ac:spMk id="2" creationId="{EFD4B157-F463-FBFE-49F0-6BE77B1A5EE7}"/>
          </ac:spMkLst>
        </pc:spChg>
        <pc:spChg chg="del">
          <ac:chgData name="Carrie Roberts" userId="68357bb78a803ac1" providerId="LiveId" clId="{A50EDA86-18F3-429A-AC30-959365FBE2E8}" dt="2022-10-11T19:05:09.780" v="19380" actId="478"/>
          <ac:spMkLst>
            <pc:docMk/>
            <pc:sldMk cId="4123238723" sldId="553"/>
            <ac:spMk id="3" creationId="{503B9AF4-2C6A-2332-553D-A1D7A62FD14B}"/>
          </ac:spMkLst>
        </pc:spChg>
        <pc:spChg chg="add del">
          <ac:chgData name="Carrie Roberts" userId="68357bb78a803ac1" providerId="LiveId" clId="{A50EDA86-18F3-429A-AC30-959365FBE2E8}" dt="2022-10-11T19:05:47.490" v="19384"/>
          <ac:spMkLst>
            <pc:docMk/>
            <pc:sldMk cId="4123238723" sldId="553"/>
            <ac:spMk id="7" creationId="{6B93AF50-7BBF-3388-3F78-DF4C28ED7482}"/>
          </ac:spMkLst>
        </pc:spChg>
        <pc:spChg chg="add del mod">
          <ac:chgData name="Carrie Roberts" userId="68357bb78a803ac1" providerId="LiveId" clId="{A50EDA86-18F3-429A-AC30-959365FBE2E8}" dt="2022-10-11T19:06:00.223" v="19388"/>
          <ac:spMkLst>
            <pc:docMk/>
            <pc:sldMk cId="4123238723" sldId="553"/>
            <ac:spMk id="8" creationId="{33DEBC12-C4A1-F09E-58D9-5076F2B44209}"/>
          </ac:spMkLst>
        </pc:spChg>
        <pc:picChg chg="add">
          <ac:chgData name="Carrie Roberts" userId="68357bb78a803ac1" providerId="LiveId" clId="{A50EDA86-18F3-429A-AC30-959365FBE2E8}" dt="2022-10-11T19:06:46.153" v="19389" actId="22"/>
          <ac:picMkLst>
            <pc:docMk/>
            <pc:sldMk cId="4123238723" sldId="553"/>
            <ac:picMk id="10" creationId="{608E6259-DDFE-6D75-A0CD-D5715E0F1FFC}"/>
          </ac:picMkLst>
        </pc:picChg>
      </pc:sldChg>
      <pc:sldChg chg="add">
        <pc:chgData name="Carrie Roberts" userId="68357bb78a803ac1" providerId="LiveId" clId="{A50EDA86-18F3-429A-AC30-959365FBE2E8}" dt="2022-10-12T00:51:19.374" v="19571"/>
        <pc:sldMkLst>
          <pc:docMk/>
          <pc:sldMk cId="1813638342" sldId="554"/>
        </pc:sldMkLst>
      </pc:sldChg>
      <pc:sldChg chg="add">
        <pc:chgData name="Carrie Roberts" userId="68357bb78a803ac1" providerId="LiveId" clId="{A50EDA86-18F3-429A-AC30-959365FBE2E8}" dt="2022-10-13T02:01:14.692" v="20096"/>
        <pc:sldMkLst>
          <pc:docMk/>
          <pc:sldMk cId="2082795959" sldId="555"/>
        </pc:sldMkLst>
      </pc:sldChg>
      <pc:sldChg chg="modSp add mod">
        <pc:chgData name="Carrie Roberts" userId="68357bb78a803ac1" providerId="LiveId" clId="{A50EDA86-18F3-429A-AC30-959365FBE2E8}" dt="2022-10-13T02:09:58.528" v="20171" actId="20577"/>
        <pc:sldMkLst>
          <pc:docMk/>
          <pc:sldMk cId="454573159" sldId="556"/>
        </pc:sldMkLst>
        <pc:spChg chg="mod">
          <ac:chgData name="Carrie Roberts" userId="68357bb78a803ac1" providerId="LiveId" clId="{A50EDA86-18F3-429A-AC30-959365FBE2E8}" dt="2022-10-13T02:09:58.528" v="20171" actId="20577"/>
          <ac:spMkLst>
            <pc:docMk/>
            <pc:sldMk cId="454573159" sldId="556"/>
            <ac:spMk id="2" creationId="{88D078E3-FB2C-4AE2-F1B9-2CB4B29CF733}"/>
          </ac:spMkLst>
        </pc:spChg>
      </pc:sldChg>
      <pc:sldChg chg="add">
        <pc:chgData name="Carrie Roberts" userId="68357bb78a803ac1" providerId="LiveId" clId="{A50EDA86-18F3-429A-AC30-959365FBE2E8}" dt="2022-10-13T02:02:11.830" v="20098"/>
        <pc:sldMkLst>
          <pc:docMk/>
          <pc:sldMk cId="2973812277" sldId="557"/>
        </pc:sldMkLst>
      </pc:sldChg>
      <pc:sldChg chg="modSp add mod">
        <pc:chgData name="Carrie Roberts" userId="68357bb78a803ac1" providerId="LiveId" clId="{A50EDA86-18F3-429A-AC30-959365FBE2E8}" dt="2022-10-13T02:12:26.222" v="20189" actId="20577"/>
        <pc:sldMkLst>
          <pc:docMk/>
          <pc:sldMk cId="3988651077" sldId="558"/>
        </pc:sldMkLst>
        <pc:spChg chg="mod">
          <ac:chgData name="Carrie Roberts" userId="68357bb78a803ac1" providerId="LiveId" clId="{A50EDA86-18F3-429A-AC30-959365FBE2E8}" dt="2022-10-13T02:12:26.222" v="20189" actId="20577"/>
          <ac:spMkLst>
            <pc:docMk/>
            <pc:sldMk cId="3988651077" sldId="558"/>
            <ac:spMk id="2" creationId="{0B51E5BA-2FE9-FFB7-AC74-9079D5AD0676}"/>
          </ac:spMkLst>
        </pc:spChg>
      </pc:sldChg>
      <pc:sldChg chg="add del">
        <pc:chgData name="Carrie Roberts" userId="68357bb78a803ac1" providerId="LiveId" clId="{A50EDA86-18F3-429A-AC30-959365FBE2E8}" dt="2022-10-13T02:06:51.029" v="20132"/>
        <pc:sldMkLst>
          <pc:docMk/>
          <pc:sldMk cId="303000144" sldId="559"/>
        </pc:sldMkLst>
      </pc:sldChg>
      <pc:sldChg chg="add ord">
        <pc:chgData name="Carrie Roberts" userId="68357bb78a803ac1" providerId="LiveId" clId="{A50EDA86-18F3-429A-AC30-959365FBE2E8}" dt="2022-10-13T02:07:08.415" v="20135"/>
        <pc:sldMkLst>
          <pc:docMk/>
          <pc:sldMk cId="812442906" sldId="559"/>
        </pc:sldMkLst>
      </pc:sldChg>
      <pc:sldChg chg="add del">
        <pc:chgData name="Carrie Roberts" userId="68357bb78a803ac1" providerId="LiveId" clId="{A50EDA86-18F3-429A-AC30-959365FBE2E8}" dt="2022-10-13T02:06:46.791" v="20130"/>
        <pc:sldMkLst>
          <pc:docMk/>
          <pc:sldMk cId="1491494966" sldId="559"/>
        </pc:sldMkLst>
      </pc:sldChg>
      <pc:sldChg chg="delSp modSp add mod ord setBg delDesignElem">
        <pc:chgData name="Carrie Roberts" userId="68357bb78a803ac1" providerId="LiveId" clId="{A50EDA86-18F3-429A-AC30-959365FBE2E8}" dt="2022-10-13T02:12:37.461" v="20190" actId="207"/>
        <pc:sldMkLst>
          <pc:docMk/>
          <pc:sldMk cId="486597548" sldId="560"/>
        </pc:sldMkLst>
        <pc:spChg chg="mod">
          <ac:chgData name="Carrie Roberts" userId="68357bb78a803ac1" providerId="LiveId" clId="{A50EDA86-18F3-429A-AC30-959365FBE2E8}" dt="2022-10-13T02:12:37.461" v="20190" actId="207"/>
          <ac:spMkLst>
            <pc:docMk/>
            <pc:sldMk cId="486597548" sldId="560"/>
            <ac:spMk id="3" creationId="{643F103C-F397-A631-2A7C-5B59A8A6A136}"/>
          </ac:spMkLst>
        </pc:spChg>
        <pc:spChg chg="del">
          <ac:chgData name="Carrie Roberts" userId="68357bb78a803ac1" providerId="LiveId" clId="{A50EDA86-18F3-429A-AC30-959365FBE2E8}" dt="2022-10-13T02:09:28.710" v="20148"/>
          <ac:spMkLst>
            <pc:docMk/>
            <pc:sldMk cId="486597548" sldId="560"/>
            <ac:spMk id="13" creationId="{A5931BE0-4B93-4D6C-878E-ACC59D6B4587}"/>
          </ac:spMkLst>
        </pc:spChg>
        <pc:spChg chg="del">
          <ac:chgData name="Carrie Roberts" userId="68357bb78a803ac1" providerId="LiveId" clId="{A50EDA86-18F3-429A-AC30-959365FBE2E8}" dt="2022-10-13T02:09:28.710" v="20148"/>
          <ac:spMkLst>
            <pc:docMk/>
            <pc:sldMk cId="486597548" sldId="560"/>
            <ac:spMk id="20" creationId="{647A77D8-817B-4A9F-86AA-FE781E813DBC}"/>
          </ac:spMkLst>
        </pc:spChg>
        <pc:grpChg chg="del">
          <ac:chgData name="Carrie Roberts" userId="68357bb78a803ac1" providerId="LiveId" clId="{A50EDA86-18F3-429A-AC30-959365FBE2E8}" dt="2022-10-13T02:09:28.710" v="20148"/>
          <ac:grpSpMkLst>
            <pc:docMk/>
            <pc:sldMk cId="486597548" sldId="560"/>
            <ac:grpSpMk id="15" creationId="{183B29DA-9BB8-4BA8-B8E1-8C2B544078C7}"/>
          </ac:grpSpMkLst>
        </pc:grpChg>
      </pc:sldChg>
      <pc:sldChg chg="addSp delSp modSp add mod ord setBg delDesignElem">
        <pc:chgData name="Carrie Roberts" userId="68357bb78a803ac1" providerId="LiveId" clId="{A50EDA86-18F3-429A-AC30-959365FBE2E8}" dt="2022-10-13T02:19:41.144" v="20290" actId="1036"/>
        <pc:sldMkLst>
          <pc:docMk/>
          <pc:sldMk cId="1905417460" sldId="561"/>
        </pc:sldMkLst>
        <pc:spChg chg="mod">
          <ac:chgData name="Carrie Roberts" userId="68357bb78a803ac1" providerId="LiveId" clId="{A50EDA86-18F3-429A-AC30-959365FBE2E8}" dt="2022-10-13T02:12:52.357" v="20191" actId="207"/>
          <ac:spMkLst>
            <pc:docMk/>
            <pc:sldMk cId="1905417460" sldId="561"/>
            <ac:spMk id="3" creationId="{643F103C-F397-A631-2A7C-5B59A8A6A136}"/>
          </ac:spMkLst>
        </pc:spChg>
        <pc:spChg chg="add mod">
          <ac:chgData name="Carrie Roberts" userId="68357bb78a803ac1" providerId="LiveId" clId="{A50EDA86-18F3-429A-AC30-959365FBE2E8}" dt="2022-10-13T02:19:41.144" v="20290" actId="1036"/>
          <ac:spMkLst>
            <pc:docMk/>
            <pc:sldMk cId="1905417460" sldId="561"/>
            <ac:spMk id="7" creationId="{762E1C13-6805-42FE-CAA4-EA137DE7C128}"/>
          </ac:spMkLst>
        </pc:spChg>
        <pc:spChg chg="add mod">
          <ac:chgData name="Carrie Roberts" userId="68357bb78a803ac1" providerId="LiveId" clId="{A50EDA86-18F3-429A-AC30-959365FBE2E8}" dt="2022-10-13T02:13:24.742" v="20197" actId="1076"/>
          <ac:spMkLst>
            <pc:docMk/>
            <pc:sldMk cId="1905417460" sldId="561"/>
            <ac:spMk id="9" creationId="{D1E64DAA-8242-99DA-E195-145904486F72}"/>
          </ac:spMkLst>
        </pc:spChg>
        <pc:spChg chg="del">
          <ac:chgData name="Carrie Roberts" userId="68357bb78a803ac1" providerId="LiveId" clId="{A50EDA86-18F3-429A-AC30-959365FBE2E8}" dt="2022-10-13T02:09:30.698" v="20150"/>
          <ac:spMkLst>
            <pc:docMk/>
            <pc:sldMk cId="1905417460" sldId="561"/>
            <ac:spMk id="13" creationId="{A5931BE0-4B93-4D6C-878E-ACC59D6B4587}"/>
          </ac:spMkLst>
        </pc:spChg>
        <pc:spChg chg="del">
          <ac:chgData name="Carrie Roberts" userId="68357bb78a803ac1" providerId="LiveId" clId="{A50EDA86-18F3-429A-AC30-959365FBE2E8}" dt="2022-10-13T02:09:30.698" v="20150"/>
          <ac:spMkLst>
            <pc:docMk/>
            <pc:sldMk cId="1905417460" sldId="561"/>
            <ac:spMk id="20" creationId="{647A77D8-817B-4A9F-86AA-FE781E813DBC}"/>
          </ac:spMkLst>
        </pc:spChg>
        <pc:grpChg chg="del">
          <ac:chgData name="Carrie Roberts" userId="68357bb78a803ac1" providerId="LiveId" clId="{A50EDA86-18F3-429A-AC30-959365FBE2E8}" dt="2022-10-13T02:09:30.698" v="20150"/>
          <ac:grpSpMkLst>
            <pc:docMk/>
            <pc:sldMk cId="1905417460" sldId="561"/>
            <ac:grpSpMk id="15" creationId="{183B29DA-9BB8-4BA8-B8E1-8C2B544078C7}"/>
          </ac:grpSpMkLst>
        </pc:grpChg>
      </pc:sldChg>
      <pc:sldChg chg="delSp modSp add del mod ord setBg delDesignElem">
        <pc:chgData name="Carrie Roberts" userId="68357bb78a803ac1" providerId="LiveId" clId="{A50EDA86-18F3-429A-AC30-959365FBE2E8}" dt="2022-10-13T02:11:52.086" v="20183" actId="207"/>
        <pc:sldMkLst>
          <pc:docMk/>
          <pc:sldMk cId="522157907" sldId="562"/>
        </pc:sldMkLst>
        <pc:spChg chg="mod">
          <ac:chgData name="Carrie Roberts" userId="68357bb78a803ac1" providerId="LiveId" clId="{A50EDA86-18F3-429A-AC30-959365FBE2E8}" dt="2022-10-13T02:11:52.086" v="20183" actId="207"/>
          <ac:spMkLst>
            <pc:docMk/>
            <pc:sldMk cId="522157907" sldId="562"/>
            <ac:spMk id="3" creationId="{643F103C-F397-A631-2A7C-5B59A8A6A136}"/>
          </ac:spMkLst>
        </pc:spChg>
        <pc:spChg chg="del">
          <ac:chgData name="Carrie Roberts" userId="68357bb78a803ac1" providerId="LiveId" clId="{A50EDA86-18F3-429A-AC30-959365FBE2E8}" dt="2022-10-13T02:09:31.227" v="20152"/>
          <ac:spMkLst>
            <pc:docMk/>
            <pc:sldMk cId="522157907" sldId="562"/>
            <ac:spMk id="13" creationId="{A5931BE0-4B93-4D6C-878E-ACC59D6B4587}"/>
          </ac:spMkLst>
        </pc:spChg>
        <pc:spChg chg="del">
          <ac:chgData name="Carrie Roberts" userId="68357bb78a803ac1" providerId="LiveId" clId="{A50EDA86-18F3-429A-AC30-959365FBE2E8}" dt="2022-10-13T02:09:31.227" v="20152"/>
          <ac:spMkLst>
            <pc:docMk/>
            <pc:sldMk cId="522157907" sldId="562"/>
            <ac:spMk id="20" creationId="{647A77D8-817B-4A9F-86AA-FE781E813DBC}"/>
          </ac:spMkLst>
        </pc:spChg>
        <pc:grpChg chg="del">
          <ac:chgData name="Carrie Roberts" userId="68357bb78a803ac1" providerId="LiveId" clId="{A50EDA86-18F3-429A-AC30-959365FBE2E8}" dt="2022-10-13T02:09:31.227" v="20152"/>
          <ac:grpSpMkLst>
            <pc:docMk/>
            <pc:sldMk cId="522157907" sldId="562"/>
            <ac:grpSpMk id="15" creationId="{183B29DA-9BB8-4BA8-B8E1-8C2B544078C7}"/>
          </ac:grpSpMkLst>
        </pc:grpChg>
      </pc:sldChg>
      <pc:sldChg chg="delSp modSp add mod setBg delDesignElem">
        <pc:chgData name="Carrie Roberts" userId="68357bb78a803ac1" providerId="LiveId" clId="{A50EDA86-18F3-429A-AC30-959365FBE2E8}" dt="2022-10-13T02:11:38.403" v="20182" actId="207"/>
        <pc:sldMkLst>
          <pc:docMk/>
          <pc:sldMk cId="2628133118" sldId="563"/>
        </pc:sldMkLst>
        <pc:spChg chg="mod">
          <ac:chgData name="Carrie Roberts" userId="68357bb78a803ac1" providerId="LiveId" clId="{A50EDA86-18F3-429A-AC30-959365FBE2E8}" dt="2022-10-13T02:11:38.403" v="20182" actId="207"/>
          <ac:spMkLst>
            <pc:docMk/>
            <pc:sldMk cId="2628133118" sldId="563"/>
            <ac:spMk id="3" creationId="{643F103C-F397-A631-2A7C-5B59A8A6A136}"/>
          </ac:spMkLst>
        </pc:spChg>
        <pc:spChg chg="del">
          <ac:chgData name="Carrie Roberts" userId="68357bb78a803ac1" providerId="LiveId" clId="{A50EDA86-18F3-429A-AC30-959365FBE2E8}" dt="2022-10-13T02:11:16.914" v="20180"/>
          <ac:spMkLst>
            <pc:docMk/>
            <pc:sldMk cId="2628133118" sldId="563"/>
            <ac:spMk id="13" creationId="{A5931BE0-4B93-4D6C-878E-ACC59D6B4587}"/>
          </ac:spMkLst>
        </pc:spChg>
        <pc:spChg chg="del">
          <ac:chgData name="Carrie Roberts" userId="68357bb78a803ac1" providerId="LiveId" clId="{A50EDA86-18F3-429A-AC30-959365FBE2E8}" dt="2022-10-13T02:11:16.914" v="20180"/>
          <ac:spMkLst>
            <pc:docMk/>
            <pc:sldMk cId="2628133118" sldId="563"/>
            <ac:spMk id="20" creationId="{647A77D8-817B-4A9F-86AA-FE781E813DBC}"/>
          </ac:spMkLst>
        </pc:spChg>
        <pc:grpChg chg="del">
          <ac:chgData name="Carrie Roberts" userId="68357bb78a803ac1" providerId="LiveId" clId="{A50EDA86-18F3-429A-AC30-959365FBE2E8}" dt="2022-10-13T02:11:16.914" v="20180"/>
          <ac:grpSpMkLst>
            <pc:docMk/>
            <pc:sldMk cId="2628133118" sldId="563"/>
            <ac:grpSpMk id="15" creationId="{183B29DA-9BB8-4BA8-B8E1-8C2B544078C7}"/>
          </ac:grpSpMkLst>
        </pc:grpChg>
      </pc:sldChg>
      <pc:sldChg chg="add del">
        <pc:chgData name="Carrie Roberts" userId="68357bb78a803ac1" providerId="LiveId" clId="{A50EDA86-18F3-429A-AC30-959365FBE2E8}" dt="2022-10-13T02:15:55.131" v="20242" actId="2696"/>
        <pc:sldMkLst>
          <pc:docMk/>
          <pc:sldMk cId="2299364237" sldId="564"/>
        </pc:sldMkLst>
      </pc:sldChg>
      <pc:sldChg chg="addSp delSp modSp add mod ord">
        <pc:chgData name="Carrie Roberts" userId="68357bb78a803ac1" providerId="LiveId" clId="{A50EDA86-18F3-429A-AC30-959365FBE2E8}" dt="2022-10-13T22:11:12.861" v="20645"/>
        <pc:sldMkLst>
          <pc:docMk/>
          <pc:sldMk cId="3581354363" sldId="564"/>
        </pc:sldMkLst>
        <pc:spChg chg="add mod">
          <ac:chgData name="Carrie Roberts" userId="68357bb78a803ac1" providerId="LiveId" clId="{A50EDA86-18F3-429A-AC30-959365FBE2E8}" dt="2022-10-13T02:18:50.549" v="20286" actId="1076"/>
          <ac:spMkLst>
            <pc:docMk/>
            <pc:sldMk cId="3581354363" sldId="564"/>
            <ac:spMk id="2" creationId="{F66B9DDA-7B66-3792-A762-A685CA55B5F3}"/>
          </ac:spMkLst>
        </pc:spChg>
        <pc:spChg chg="del">
          <ac:chgData name="Carrie Roberts" userId="68357bb78a803ac1" providerId="LiveId" clId="{A50EDA86-18F3-429A-AC30-959365FBE2E8}" dt="2022-10-13T02:17:46.909" v="20257" actId="478"/>
          <ac:spMkLst>
            <pc:docMk/>
            <pc:sldMk cId="3581354363" sldId="564"/>
            <ac:spMk id="12" creationId="{7543F289-E08E-A993-BCFF-A51E4AFABDA5}"/>
          </ac:spMkLst>
        </pc:spChg>
        <pc:spChg chg="del">
          <ac:chgData name="Carrie Roberts" userId="68357bb78a803ac1" providerId="LiveId" clId="{A50EDA86-18F3-429A-AC30-959365FBE2E8}" dt="2022-10-13T02:17:43.702" v="20256" actId="478"/>
          <ac:spMkLst>
            <pc:docMk/>
            <pc:sldMk cId="3581354363" sldId="564"/>
            <ac:spMk id="13" creationId="{4AB54174-8FD0-8D59-CF22-A5DA18806071}"/>
          </ac:spMkLst>
        </pc:spChg>
        <pc:spChg chg="mod">
          <ac:chgData name="Carrie Roberts" userId="68357bb78a803ac1" providerId="LiveId" clId="{A50EDA86-18F3-429A-AC30-959365FBE2E8}" dt="2022-10-13T02:18:02.318" v="20265" actId="20577"/>
          <ac:spMkLst>
            <pc:docMk/>
            <pc:sldMk cId="3581354363" sldId="564"/>
            <ac:spMk id="14" creationId="{C3014D5F-727B-0AD9-4B30-A3D46B026233}"/>
          </ac:spMkLst>
        </pc:spChg>
        <pc:picChg chg="mod">
          <ac:chgData name="Carrie Roberts" userId="68357bb78a803ac1" providerId="LiveId" clId="{A50EDA86-18F3-429A-AC30-959365FBE2E8}" dt="2022-10-13T02:17:50.801" v="20258" actId="1076"/>
          <ac:picMkLst>
            <pc:docMk/>
            <pc:sldMk cId="3581354363" sldId="564"/>
            <ac:picMk id="10" creationId="{F9EB484F-7850-0664-DB91-16BA21BC372A}"/>
          </ac:picMkLst>
        </pc:picChg>
        <pc:picChg chg="mod">
          <ac:chgData name="Carrie Roberts" userId="68357bb78a803ac1" providerId="LiveId" clId="{A50EDA86-18F3-429A-AC30-959365FBE2E8}" dt="2022-10-13T02:18:08.972" v="20266" actId="1076"/>
          <ac:picMkLst>
            <pc:docMk/>
            <pc:sldMk cId="3581354363" sldId="564"/>
            <ac:picMk id="11" creationId="{5463F786-7B91-5FA4-1CEA-079FFB43AF99}"/>
          </ac:picMkLst>
        </pc:picChg>
      </pc:sldChg>
      <pc:sldChg chg="delSp add setBg delDesignElem">
        <pc:chgData name="Carrie Roberts" userId="68357bb78a803ac1" providerId="LiveId" clId="{A50EDA86-18F3-429A-AC30-959365FBE2E8}" dt="2022-10-13T22:06:06.700" v="20638"/>
        <pc:sldMkLst>
          <pc:docMk/>
          <pc:sldMk cId="1156450134" sldId="565"/>
        </pc:sldMkLst>
        <pc:spChg chg="del">
          <ac:chgData name="Carrie Roberts" userId="68357bb78a803ac1" providerId="LiveId" clId="{A50EDA86-18F3-429A-AC30-959365FBE2E8}" dt="2022-10-13T22:06:06.700" v="20638"/>
          <ac:spMkLst>
            <pc:docMk/>
            <pc:sldMk cId="1156450134" sldId="565"/>
            <ac:spMk id="13" creationId="{A5931BE0-4B93-4D6C-878E-ACC59D6B4587}"/>
          </ac:spMkLst>
        </pc:spChg>
        <pc:spChg chg="del">
          <ac:chgData name="Carrie Roberts" userId="68357bb78a803ac1" providerId="LiveId" clId="{A50EDA86-18F3-429A-AC30-959365FBE2E8}" dt="2022-10-13T22:06:06.700" v="20638"/>
          <ac:spMkLst>
            <pc:docMk/>
            <pc:sldMk cId="1156450134" sldId="565"/>
            <ac:spMk id="20" creationId="{647A77D8-817B-4A9F-86AA-FE781E813DBC}"/>
          </ac:spMkLst>
        </pc:spChg>
        <pc:grpChg chg="del">
          <ac:chgData name="Carrie Roberts" userId="68357bb78a803ac1" providerId="LiveId" clId="{A50EDA86-18F3-429A-AC30-959365FBE2E8}" dt="2022-10-13T22:06:06.700" v="20638"/>
          <ac:grpSpMkLst>
            <pc:docMk/>
            <pc:sldMk cId="1156450134" sldId="565"/>
            <ac:grpSpMk id="15" creationId="{183B29DA-9BB8-4BA8-B8E1-8C2B544078C7}"/>
          </ac:grpSpMkLst>
        </pc:grpChg>
      </pc:sldChg>
      <pc:sldChg chg="addSp delSp add del setBg delDesignElem">
        <pc:chgData name="Carrie Roberts" userId="68357bb78a803ac1" providerId="LiveId" clId="{A50EDA86-18F3-429A-AC30-959365FBE2E8}" dt="2022-10-13T22:05:30.839" v="20636"/>
        <pc:sldMkLst>
          <pc:docMk/>
          <pc:sldMk cId="1171017017" sldId="565"/>
        </pc:sldMkLst>
        <pc:spChg chg="add del">
          <ac:chgData name="Carrie Roberts" userId="68357bb78a803ac1" providerId="LiveId" clId="{A50EDA86-18F3-429A-AC30-959365FBE2E8}" dt="2022-10-13T22:05:30.839" v="20636"/>
          <ac:spMkLst>
            <pc:docMk/>
            <pc:sldMk cId="1171017017" sldId="565"/>
            <ac:spMk id="13" creationId="{A5931BE0-4B93-4D6C-878E-ACC59D6B4587}"/>
          </ac:spMkLst>
        </pc:spChg>
        <pc:spChg chg="add del">
          <ac:chgData name="Carrie Roberts" userId="68357bb78a803ac1" providerId="LiveId" clId="{A50EDA86-18F3-429A-AC30-959365FBE2E8}" dt="2022-10-13T22:05:30.839" v="20636"/>
          <ac:spMkLst>
            <pc:docMk/>
            <pc:sldMk cId="1171017017" sldId="565"/>
            <ac:spMk id="20" creationId="{647A77D8-817B-4A9F-86AA-FE781E813DBC}"/>
          </ac:spMkLst>
        </pc:spChg>
        <pc:grpChg chg="add del">
          <ac:chgData name="Carrie Roberts" userId="68357bb78a803ac1" providerId="LiveId" clId="{A50EDA86-18F3-429A-AC30-959365FBE2E8}" dt="2022-10-13T22:05:30.839" v="20636"/>
          <ac:grpSpMkLst>
            <pc:docMk/>
            <pc:sldMk cId="1171017017" sldId="565"/>
            <ac:grpSpMk id="15" creationId="{183B29DA-9BB8-4BA8-B8E1-8C2B544078C7}"/>
          </ac:grpSpMkLst>
        </pc:grpChg>
      </pc:sldChg>
      <pc:sldChg chg="add del">
        <pc:chgData name="Carrie Roberts" userId="68357bb78a803ac1" providerId="LiveId" clId="{A50EDA86-18F3-429A-AC30-959365FBE2E8}" dt="2022-10-13T22:16:11.960" v="20647"/>
        <pc:sldMkLst>
          <pc:docMk/>
          <pc:sldMk cId="4026863324" sldId="566"/>
        </pc:sldMkLst>
      </pc:sldChg>
      <pc:sldChg chg="delSp modSp add mod">
        <pc:chgData name="Carrie Roberts" userId="68357bb78a803ac1" providerId="LiveId" clId="{A50EDA86-18F3-429A-AC30-959365FBE2E8}" dt="2022-10-13T22:16:41.692" v="20652" actId="207"/>
        <pc:sldMkLst>
          <pc:docMk/>
          <pc:sldMk cId="4146771784" sldId="566"/>
        </pc:sldMkLst>
        <pc:spChg chg="mod">
          <ac:chgData name="Carrie Roberts" userId="68357bb78a803ac1" providerId="LiveId" clId="{A50EDA86-18F3-429A-AC30-959365FBE2E8}" dt="2022-10-13T22:16:41.692" v="20652" actId="207"/>
          <ac:spMkLst>
            <pc:docMk/>
            <pc:sldMk cId="4146771784" sldId="566"/>
            <ac:spMk id="3" creationId="{643F103C-F397-A631-2A7C-5B59A8A6A136}"/>
          </ac:spMkLst>
        </pc:spChg>
        <pc:spChg chg="del">
          <ac:chgData name="Carrie Roberts" userId="68357bb78a803ac1" providerId="LiveId" clId="{A50EDA86-18F3-429A-AC30-959365FBE2E8}" dt="2022-10-13T22:16:20.039" v="20649" actId="478"/>
          <ac:spMkLst>
            <pc:docMk/>
            <pc:sldMk cId="4146771784" sldId="566"/>
            <ac:spMk id="7" creationId="{762E1C13-6805-42FE-CAA4-EA137DE7C128}"/>
          </ac:spMkLst>
        </pc:spChg>
        <pc:spChg chg="del">
          <ac:chgData name="Carrie Roberts" userId="68357bb78a803ac1" providerId="LiveId" clId="{A50EDA86-18F3-429A-AC30-959365FBE2E8}" dt="2022-10-13T22:16:22.663" v="20650" actId="478"/>
          <ac:spMkLst>
            <pc:docMk/>
            <pc:sldMk cId="4146771784" sldId="566"/>
            <ac:spMk id="9" creationId="{D1E64DAA-8242-99DA-E195-145904486F72}"/>
          </ac:spMkLst>
        </pc:spChg>
      </pc:sldChg>
      <pc:sldChg chg="addSp delSp modSp add mod modNotesTx">
        <pc:chgData name="Carrie Roberts" userId="68357bb78a803ac1" providerId="LiveId" clId="{A50EDA86-18F3-429A-AC30-959365FBE2E8}" dt="2022-10-14T15:59:05.818" v="20714"/>
        <pc:sldMkLst>
          <pc:docMk/>
          <pc:sldMk cId="1295993101" sldId="567"/>
        </pc:sldMkLst>
        <pc:spChg chg="mod">
          <ac:chgData name="Carrie Roberts" userId="68357bb78a803ac1" providerId="LiveId" clId="{A50EDA86-18F3-429A-AC30-959365FBE2E8}" dt="2022-10-14T15:51:33.972" v="20681" actId="313"/>
          <ac:spMkLst>
            <pc:docMk/>
            <pc:sldMk cId="1295993101" sldId="567"/>
            <ac:spMk id="2" creationId="{B3D9C581-2D4E-2BC0-0B13-A2316D74459A}"/>
          </ac:spMkLst>
        </pc:spChg>
        <pc:spChg chg="del">
          <ac:chgData name="Carrie Roberts" userId="68357bb78a803ac1" providerId="LiveId" clId="{A50EDA86-18F3-429A-AC30-959365FBE2E8}" dt="2022-10-14T15:47:03.403" v="20680" actId="478"/>
          <ac:spMkLst>
            <pc:docMk/>
            <pc:sldMk cId="1295993101" sldId="567"/>
            <ac:spMk id="3" creationId="{AD39D6A4-8DE7-87CB-7503-B9906C16E967}"/>
          </ac:spMkLst>
        </pc:spChg>
        <pc:spChg chg="add mod">
          <ac:chgData name="Carrie Roberts" userId="68357bb78a803ac1" providerId="LiveId" clId="{A50EDA86-18F3-429A-AC30-959365FBE2E8}" dt="2022-10-14T15:58:16.583" v="20713" actId="1036"/>
          <ac:spMkLst>
            <pc:docMk/>
            <pc:sldMk cId="1295993101" sldId="567"/>
            <ac:spMk id="10" creationId="{B36F19AA-800C-AAB7-0C4D-091EC85553ED}"/>
          </ac:spMkLst>
        </pc:spChg>
        <pc:spChg chg="add mod">
          <ac:chgData name="Carrie Roberts" userId="68357bb78a803ac1" providerId="LiveId" clId="{A50EDA86-18F3-429A-AC30-959365FBE2E8}" dt="2022-10-14T15:58:16.583" v="20713" actId="1036"/>
          <ac:spMkLst>
            <pc:docMk/>
            <pc:sldMk cId="1295993101" sldId="567"/>
            <ac:spMk id="11" creationId="{70E565BD-B893-3B2E-5533-0DDB7CF6E4BE}"/>
          </ac:spMkLst>
        </pc:spChg>
        <pc:spChg chg="add mod">
          <ac:chgData name="Carrie Roberts" userId="68357bb78a803ac1" providerId="LiveId" clId="{A50EDA86-18F3-429A-AC30-959365FBE2E8}" dt="2022-10-14T15:58:16.583" v="20713" actId="1036"/>
          <ac:spMkLst>
            <pc:docMk/>
            <pc:sldMk cId="1295993101" sldId="567"/>
            <ac:spMk id="12" creationId="{81B56FF0-289D-6F5A-B7FB-BE046E6F6B25}"/>
          </ac:spMkLst>
        </pc:spChg>
        <pc:spChg chg="add mod">
          <ac:chgData name="Carrie Roberts" userId="68357bb78a803ac1" providerId="LiveId" clId="{A50EDA86-18F3-429A-AC30-959365FBE2E8}" dt="2022-10-14T15:58:16.583" v="20713" actId="1036"/>
          <ac:spMkLst>
            <pc:docMk/>
            <pc:sldMk cId="1295993101" sldId="567"/>
            <ac:spMk id="13" creationId="{FEC7BA70-2398-4DF9-DD72-A0003FD273DD}"/>
          </ac:spMkLst>
        </pc:spChg>
        <pc:picChg chg="del">
          <ac:chgData name="Carrie Roberts" userId="68357bb78a803ac1" providerId="LiveId" clId="{A50EDA86-18F3-429A-AC30-959365FBE2E8}" dt="2022-10-14T15:46:59.780" v="20678" actId="478"/>
          <ac:picMkLst>
            <pc:docMk/>
            <pc:sldMk cId="1295993101" sldId="567"/>
            <ac:picMk id="7" creationId="{54EB93C4-BF60-F9BB-37C9-6F4AA82E2E19}"/>
          </ac:picMkLst>
        </pc:picChg>
        <pc:picChg chg="del">
          <ac:chgData name="Carrie Roberts" userId="68357bb78a803ac1" providerId="LiveId" clId="{A50EDA86-18F3-429A-AC30-959365FBE2E8}" dt="2022-10-14T15:47:00.582" v="20679" actId="478"/>
          <ac:picMkLst>
            <pc:docMk/>
            <pc:sldMk cId="1295993101" sldId="567"/>
            <ac:picMk id="8" creationId="{04CA26C2-CF6D-BDA4-DF11-8309183BB4F1}"/>
          </ac:picMkLst>
        </pc:picChg>
      </pc:sldChg>
      <pc:sldChg chg="add del">
        <pc:chgData name="Carrie Roberts" userId="68357bb78a803ac1" providerId="LiveId" clId="{A50EDA86-18F3-429A-AC30-959365FBE2E8}" dt="2022-10-14T15:46:38.758" v="20655"/>
        <pc:sldMkLst>
          <pc:docMk/>
          <pc:sldMk cId="1092659109" sldId="568"/>
        </pc:sldMkLst>
      </pc:sldChg>
      <pc:sldChg chg="addSp delSp modSp new mod">
        <pc:chgData name="Carrie Roberts" userId="68357bb78a803ac1" providerId="LiveId" clId="{A50EDA86-18F3-429A-AC30-959365FBE2E8}" dt="2022-10-14T16:21:01.876" v="20798" actId="478"/>
        <pc:sldMkLst>
          <pc:docMk/>
          <pc:sldMk cId="3369326917" sldId="568"/>
        </pc:sldMkLst>
        <pc:spChg chg="mod">
          <ac:chgData name="Carrie Roberts" userId="68357bb78a803ac1" providerId="LiveId" clId="{A50EDA86-18F3-429A-AC30-959365FBE2E8}" dt="2022-10-14T16:19:02.946" v="20765" actId="20577"/>
          <ac:spMkLst>
            <pc:docMk/>
            <pc:sldMk cId="3369326917" sldId="568"/>
            <ac:spMk id="2" creationId="{D972F637-297F-7018-4A90-FBCC5394D3B3}"/>
          </ac:spMkLst>
        </pc:spChg>
        <pc:spChg chg="del">
          <ac:chgData name="Carrie Roberts" userId="68357bb78a803ac1" providerId="LiveId" clId="{A50EDA86-18F3-429A-AC30-959365FBE2E8}" dt="2022-10-14T16:21:01.876" v="20798" actId="478"/>
          <ac:spMkLst>
            <pc:docMk/>
            <pc:sldMk cId="3369326917" sldId="568"/>
            <ac:spMk id="3" creationId="{B584FBB0-2A2D-73D9-1AA3-1B4CBD3197F3}"/>
          </ac:spMkLst>
        </pc:spChg>
        <pc:picChg chg="add mod">
          <ac:chgData name="Carrie Roberts" userId="68357bb78a803ac1" providerId="LiveId" clId="{A50EDA86-18F3-429A-AC30-959365FBE2E8}" dt="2022-10-14T16:20:59.351" v="20797" actId="1076"/>
          <ac:picMkLst>
            <pc:docMk/>
            <pc:sldMk cId="3369326917" sldId="568"/>
            <ac:picMk id="8" creationId="{931B9533-C56F-F12B-0FCA-EE84D33A137B}"/>
          </ac:picMkLst>
        </pc:picChg>
      </pc:sldChg>
      <pc:sldChg chg="addSp delSp modSp new mod ord">
        <pc:chgData name="Carrie Roberts" userId="68357bb78a803ac1" providerId="LiveId" clId="{A50EDA86-18F3-429A-AC30-959365FBE2E8}" dt="2022-10-14T16:21:13.058" v="20799" actId="1076"/>
        <pc:sldMkLst>
          <pc:docMk/>
          <pc:sldMk cId="1136556445" sldId="569"/>
        </pc:sldMkLst>
        <pc:spChg chg="mod">
          <ac:chgData name="Carrie Roberts" userId="68357bb78a803ac1" providerId="LiveId" clId="{A50EDA86-18F3-429A-AC30-959365FBE2E8}" dt="2022-10-14T16:18:33.825" v="20744" actId="20577"/>
          <ac:spMkLst>
            <pc:docMk/>
            <pc:sldMk cId="1136556445" sldId="569"/>
            <ac:spMk id="2" creationId="{47C6F57C-8383-778D-D3A8-C246FF2B5D34}"/>
          </ac:spMkLst>
        </pc:spChg>
        <pc:spChg chg="del">
          <ac:chgData name="Carrie Roberts" userId="68357bb78a803ac1" providerId="LiveId" clId="{A50EDA86-18F3-429A-AC30-959365FBE2E8}" dt="2022-10-14T16:18:11.703" v="20721" actId="478"/>
          <ac:spMkLst>
            <pc:docMk/>
            <pc:sldMk cId="1136556445" sldId="569"/>
            <ac:spMk id="3" creationId="{B746588B-F463-1E45-15F0-9195E20AF84F}"/>
          </ac:spMkLst>
        </pc:spChg>
        <pc:picChg chg="add mod">
          <ac:chgData name="Carrie Roberts" userId="68357bb78a803ac1" providerId="LiveId" clId="{A50EDA86-18F3-429A-AC30-959365FBE2E8}" dt="2022-10-14T16:21:13.058" v="20799" actId="1076"/>
          <ac:picMkLst>
            <pc:docMk/>
            <pc:sldMk cId="1136556445" sldId="569"/>
            <ac:picMk id="8" creationId="{880F5160-D392-DE2F-274E-7B79265ED533}"/>
          </ac:picMkLst>
        </pc:picChg>
      </pc:sldChg>
      <pc:sldChg chg="addSp delSp modSp new mod ord">
        <pc:chgData name="Carrie Roberts" userId="68357bb78a803ac1" providerId="LiveId" clId="{A50EDA86-18F3-429A-AC30-959365FBE2E8}" dt="2022-10-14T16:20:37.220" v="20794" actId="1440"/>
        <pc:sldMkLst>
          <pc:docMk/>
          <pc:sldMk cId="2877922273" sldId="570"/>
        </pc:sldMkLst>
        <pc:spChg chg="mod">
          <ac:chgData name="Carrie Roberts" userId="68357bb78a803ac1" providerId="LiveId" clId="{A50EDA86-18F3-429A-AC30-959365FBE2E8}" dt="2022-10-14T16:20:10.491" v="20790" actId="20577"/>
          <ac:spMkLst>
            <pc:docMk/>
            <pc:sldMk cId="2877922273" sldId="570"/>
            <ac:spMk id="2" creationId="{B56ABB62-DBEF-9C13-C932-8E33DF73109D}"/>
          </ac:spMkLst>
        </pc:spChg>
        <pc:spChg chg="del">
          <ac:chgData name="Carrie Roberts" userId="68357bb78a803ac1" providerId="LiveId" clId="{A50EDA86-18F3-429A-AC30-959365FBE2E8}" dt="2022-10-14T16:20:29.566" v="20792" actId="478"/>
          <ac:spMkLst>
            <pc:docMk/>
            <pc:sldMk cId="2877922273" sldId="570"/>
            <ac:spMk id="3" creationId="{0423D176-ED83-F537-95D5-E00D7D9A9926}"/>
          </ac:spMkLst>
        </pc:spChg>
        <pc:picChg chg="add mod">
          <ac:chgData name="Carrie Roberts" userId="68357bb78a803ac1" providerId="LiveId" clId="{A50EDA86-18F3-429A-AC30-959365FBE2E8}" dt="2022-10-14T16:20:37.220" v="20794" actId="1440"/>
          <ac:picMkLst>
            <pc:docMk/>
            <pc:sldMk cId="2877922273" sldId="570"/>
            <ac:picMk id="8" creationId="{0EB601AF-C59A-69B5-5A2B-3125799D09A9}"/>
          </ac:picMkLst>
        </pc:picChg>
      </pc:sldChg>
      <pc:sldChg chg="addSp delSp modSp add mod">
        <pc:chgData name="Carrie Roberts" userId="68357bb78a803ac1" providerId="LiveId" clId="{A50EDA86-18F3-429A-AC30-959365FBE2E8}" dt="2022-10-14T16:25:58.238" v="20814" actId="1076"/>
        <pc:sldMkLst>
          <pc:docMk/>
          <pc:sldMk cId="619070958" sldId="571"/>
        </pc:sldMkLst>
        <pc:spChg chg="mod">
          <ac:chgData name="Carrie Roberts" userId="68357bb78a803ac1" providerId="LiveId" clId="{A50EDA86-18F3-429A-AC30-959365FBE2E8}" dt="2022-10-14T16:23:45.899" v="20809" actId="20577"/>
          <ac:spMkLst>
            <pc:docMk/>
            <pc:sldMk cId="619070958" sldId="571"/>
            <ac:spMk id="2" creationId="{788BF72F-844E-531E-937E-B560BA5BE4BD}"/>
          </ac:spMkLst>
        </pc:spChg>
        <pc:spChg chg="del">
          <ac:chgData name="Carrie Roberts" userId="68357bb78a803ac1" providerId="LiveId" clId="{A50EDA86-18F3-429A-AC30-959365FBE2E8}" dt="2022-10-14T16:24:05.838" v="20810" actId="478"/>
          <ac:spMkLst>
            <pc:docMk/>
            <pc:sldMk cId="619070958" sldId="571"/>
            <ac:spMk id="7" creationId="{3DD6C728-D148-2C3E-6011-C4FB7C869BFB}"/>
          </ac:spMkLst>
        </pc:spChg>
        <pc:spChg chg="add del mod">
          <ac:chgData name="Carrie Roberts" userId="68357bb78a803ac1" providerId="LiveId" clId="{A50EDA86-18F3-429A-AC30-959365FBE2E8}" dt="2022-10-14T16:24:11.929" v="20812" actId="478"/>
          <ac:spMkLst>
            <pc:docMk/>
            <pc:sldMk cId="619070958" sldId="571"/>
            <ac:spMk id="9" creationId="{CFFB3F3D-2930-9A4C-75AC-7E23573D1FBA}"/>
          </ac:spMkLst>
        </pc:spChg>
        <pc:picChg chg="del">
          <ac:chgData name="Carrie Roberts" userId="68357bb78a803ac1" providerId="LiveId" clId="{A50EDA86-18F3-429A-AC30-959365FBE2E8}" dt="2022-10-14T16:24:07.521" v="20811" actId="478"/>
          <ac:picMkLst>
            <pc:docMk/>
            <pc:sldMk cId="619070958" sldId="571"/>
            <ac:picMk id="8" creationId="{6FACCDFE-D29F-1DFB-0C08-244DB8F28976}"/>
          </ac:picMkLst>
        </pc:picChg>
        <pc:picChg chg="add mod">
          <ac:chgData name="Carrie Roberts" userId="68357bb78a803ac1" providerId="LiveId" clId="{A50EDA86-18F3-429A-AC30-959365FBE2E8}" dt="2022-10-14T16:25:58.238" v="20814" actId="1076"/>
          <ac:picMkLst>
            <pc:docMk/>
            <pc:sldMk cId="619070958" sldId="571"/>
            <ac:picMk id="11" creationId="{94620F7E-D957-2C00-5533-7170EF497BD9}"/>
          </ac:picMkLst>
        </pc:picChg>
      </pc:sldChg>
      <pc:sldChg chg="addSp delSp modSp add mod modNotesTx">
        <pc:chgData name="Carrie Roberts" userId="68357bb78a803ac1" providerId="LiveId" clId="{A50EDA86-18F3-429A-AC30-959365FBE2E8}" dt="2022-10-14T22:39:45.987" v="21101" actId="20577"/>
        <pc:sldMkLst>
          <pc:docMk/>
          <pc:sldMk cId="2573986253" sldId="572"/>
        </pc:sldMkLst>
        <pc:spChg chg="mod">
          <ac:chgData name="Carrie Roberts" userId="68357bb78a803ac1" providerId="LiveId" clId="{A50EDA86-18F3-429A-AC30-959365FBE2E8}" dt="2022-10-14T22:39:45.987" v="21101" actId="20577"/>
          <ac:spMkLst>
            <pc:docMk/>
            <pc:sldMk cId="2573986253" sldId="572"/>
            <ac:spMk id="2" creationId="{B091D059-786B-39C4-8A55-B301AA45EF9C}"/>
          </ac:spMkLst>
        </pc:spChg>
        <pc:spChg chg="mod">
          <ac:chgData name="Carrie Roberts" userId="68357bb78a803ac1" providerId="LiveId" clId="{A50EDA86-18F3-429A-AC30-959365FBE2E8}" dt="2022-10-14T22:36:24.324" v="21089" actId="20577"/>
          <ac:spMkLst>
            <pc:docMk/>
            <pc:sldMk cId="2573986253" sldId="572"/>
            <ac:spMk id="3" creationId="{045CDA80-9B25-E7CF-6885-7D1A380A93E4}"/>
          </ac:spMkLst>
        </pc:spChg>
        <pc:spChg chg="del">
          <ac:chgData name="Carrie Roberts" userId="68357bb78a803ac1" providerId="LiveId" clId="{A50EDA86-18F3-429A-AC30-959365FBE2E8}" dt="2022-10-14T22:33:36.253" v="20977" actId="478"/>
          <ac:spMkLst>
            <pc:docMk/>
            <pc:sldMk cId="2573986253" sldId="572"/>
            <ac:spMk id="9" creationId="{718C4DBF-FC09-9DE4-4B70-0B3A7F590B55}"/>
          </ac:spMkLst>
        </pc:spChg>
        <pc:picChg chg="del">
          <ac:chgData name="Carrie Roberts" userId="68357bb78a803ac1" providerId="LiveId" clId="{A50EDA86-18F3-429A-AC30-959365FBE2E8}" dt="2022-10-14T22:33:25.879" v="20974" actId="478"/>
          <ac:picMkLst>
            <pc:docMk/>
            <pc:sldMk cId="2573986253" sldId="572"/>
            <ac:picMk id="8" creationId="{C37AABDC-A8CD-097D-22EB-C55670497320}"/>
          </ac:picMkLst>
        </pc:picChg>
        <pc:picChg chg="add mod">
          <ac:chgData name="Carrie Roberts" userId="68357bb78a803ac1" providerId="LiveId" clId="{A50EDA86-18F3-429A-AC30-959365FBE2E8}" dt="2022-10-14T22:33:56.004" v="20986" actId="1076"/>
          <ac:picMkLst>
            <pc:docMk/>
            <pc:sldMk cId="2573986253" sldId="572"/>
            <ac:picMk id="10" creationId="{A1FFE48E-01F2-0498-DE61-06CE65D4CF88}"/>
          </ac:picMkLst>
        </pc:picChg>
        <pc:picChg chg="add mod modCrop">
          <ac:chgData name="Carrie Roberts" userId="68357bb78a803ac1" providerId="LiveId" clId="{A50EDA86-18F3-429A-AC30-959365FBE2E8}" dt="2022-10-14T22:39:03.618" v="21094" actId="1076"/>
          <ac:picMkLst>
            <pc:docMk/>
            <pc:sldMk cId="2573986253" sldId="572"/>
            <ac:picMk id="12" creationId="{1C5A5C5E-EF23-0184-DE79-C5AB4138A14C}"/>
          </ac:picMkLst>
        </pc:picChg>
      </pc:sldChg>
      <pc:sldChg chg="addSp delSp modSp add mod setBg">
        <pc:chgData name="Carrie Roberts" userId="68357bb78a803ac1" providerId="LiveId" clId="{A50EDA86-18F3-429A-AC30-959365FBE2E8}" dt="2022-10-15T18:27:05.858" v="21294" actId="166"/>
        <pc:sldMkLst>
          <pc:docMk/>
          <pc:sldMk cId="4163795851" sldId="573"/>
        </pc:sldMkLst>
        <pc:spChg chg="mod">
          <ac:chgData name="Carrie Roberts" userId="68357bb78a803ac1" providerId="LiveId" clId="{A50EDA86-18F3-429A-AC30-959365FBE2E8}" dt="2022-10-15T18:26:21.263" v="21245" actId="14100"/>
          <ac:spMkLst>
            <pc:docMk/>
            <pc:sldMk cId="4163795851" sldId="573"/>
            <ac:spMk id="2" creationId="{AC21B9FD-2805-21CB-6C72-E43297095A80}"/>
          </ac:spMkLst>
        </pc:spChg>
        <pc:spChg chg="mod">
          <ac:chgData name="Carrie Roberts" userId="68357bb78a803ac1" providerId="LiveId" clId="{A50EDA86-18F3-429A-AC30-959365FBE2E8}" dt="2022-10-15T18:26:15.472" v="21244" actId="26606"/>
          <ac:spMkLst>
            <pc:docMk/>
            <pc:sldMk cId="4163795851" sldId="573"/>
            <ac:spMk id="4" creationId="{E9D3E566-EB9D-DE77-7E4E-929E06AAEADC}"/>
          </ac:spMkLst>
        </pc:spChg>
        <pc:spChg chg="mod">
          <ac:chgData name="Carrie Roberts" userId="68357bb78a803ac1" providerId="LiveId" clId="{A50EDA86-18F3-429A-AC30-959365FBE2E8}" dt="2022-10-15T18:26:15.472" v="21244" actId="26606"/>
          <ac:spMkLst>
            <pc:docMk/>
            <pc:sldMk cId="4163795851" sldId="573"/>
            <ac:spMk id="5" creationId="{F9FBAADB-55B6-A5B6-91C5-C599E7D69859}"/>
          </ac:spMkLst>
        </pc:spChg>
        <pc:spChg chg="mod">
          <ac:chgData name="Carrie Roberts" userId="68357bb78a803ac1" providerId="LiveId" clId="{A50EDA86-18F3-429A-AC30-959365FBE2E8}" dt="2022-10-15T18:26:15.472" v="21244" actId="26606"/>
          <ac:spMkLst>
            <pc:docMk/>
            <pc:sldMk cId="4163795851" sldId="573"/>
            <ac:spMk id="6" creationId="{D9B6DE2E-8FFB-8A68-21CB-F42EDCAD4969}"/>
          </ac:spMkLst>
        </pc:spChg>
        <pc:spChg chg="add del mod">
          <ac:chgData name="Carrie Roberts" userId="68357bb78a803ac1" providerId="LiveId" clId="{A50EDA86-18F3-429A-AC30-959365FBE2E8}" dt="2022-10-15T18:24:27.082" v="21131" actId="478"/>
          <ac:spMkLst>
            <pc:docMk/>
            <pc:sldMk cId="4163795851" sldId="573"/>
            <ac:spMk id="8" creationId="{57A72759-DB74-9EA8-8BA8-802F15E8E76B}"/>
          </ac:spMkLst>
        </pc:spChg>
        <pc:spChg chg="mod">
          <ac:chgData name="Carrie Roberts" userId="68357bb78a803ac1" providerId="LiveId" clId="{A50EDA86-18F3-429A-AC30-959365FBE2E8}" dt="2022-10-15T18:26:51.155" v="21273" actId="14100"/>
          <ac:spMkLst>
            <pc:docMk/>
            <pc:sldMk cId="4163795851" sldId="573"/>
            <ac:spMk id="11" creationId="{5175529A-36F3-1B21-C4B7-4FEE3BE40D0C}"/>
          </ac:spMkLst>
        </pc:spChg>
        <pc:spChg chg="del">
          <ac:chgData name="Carrie Roberts" userId="68357bb78a803ac1" providerId="LiveId" clId="{A50EDA86-18F3-429A-AC30-959365FBE2E8}" dt="2022-10-15T18:24:23.675" v="21130" actId="478"/>
          <ac:spMkLst>
            <pc:docMk/>
            <pc:sldMk cId="4163795851" sldId="573"/>
            <ac:spMk id="12" creationId="{7EF6BFDB-1C9F-CC8B-6307-F18B973D69BD}"/>
          </ac:spMkLst>
        </pc:spChg>
        <pc:spChg chg="add">
          <ac:chgData name="Carrie Roberts" userId="68357bb78a803ac1" providerId="LiveId" clId="{A50EDA86-18F3-429A-AC30-959365FBE2E8}" dt="2022-10-15T18:26:15.472" v="21244" actId="26606"/>
          <ac:spMkLst>
            <pc:docMk/>
            <pc:sldMk cId="4163795851" sldId="573"/>
            <ac:spMk id="22" creationId="{A5931BE0-4B93-4D6C-878E-ACC59D6B4587}"/>
          </ac:spMkLst>
        </pc:spChg>
        <pc:spChg chg="add">
          <ac:chgData name="Carrie Roberts" userId="68357bb78a803ac1" providerId="LiveId" clId="{A50EDA86-18F3-429A-AC30-959365FBE2E8}" dt="2022-10-15T18:26:15.472" v="21244" actId="26606"/>
          <ac:spMkLst>
            <pc:docMk/>
            <pc:sldMk cId="4163795851" sldId="573"/>
            <ac:spMk id="28" creationId="{5171FAFB-7223-4BE1-983D-8A0626EAC5E4}"/>
          </ac:spMkLst>
        </pc:spChg>
        <pc:grpChg chg="add">
          <ac:chgData name="Carrie Roberts" userId="68357bb78a803ac1" providerId="LiveId" clId="{A50EDA86-18F3-429A-AC30-959365FBE2E8}" dt="2022-10-15T18:26:15.472" v="21244" actId="26606"/>
          <ac:grpSpMkLst>
            <pc:docMk/>
            <pc:sldMk cId="4163795851" sldId="573"/>
            <ac:grpSpMk id="16" creationId="{3BDBC526-6DCD-4FF6-8395-D8C22E46E527}"/>
          </ac:grpSpMkLst>
        </pc:grpChg>
        <pc:grpChg chg="add">
          <ac:chgData name="Carrie Roberts" userId="68357bb78a803ac1" providerId="LiveId" clId="{A50EDA86-18F3-429A-AC30-959365FBE2E8}" dt="2022-10-15T18:26:15.472" v="21244" actId="26606"/>
          <ac:grpSpMkLst>
            <pc:docMk/>
            <pc:sldMk cId="4163795851" sldId="573"/>
            <ac:grpSpMk id="24" creationId="{C4967C49-2278-4724-94A5-A258F20C3DFA}"/>
          </ac:grpSpMkLst>
        </pc:grpChg>
        <pc:picChg chg="add mod ord">
          <ac:chgData name="Carrie Roberts" userId="68357bb78a803ac1" providerId="LiveId" clId="{A50EDA86-18F3-429A-AC30-959365FBE2E8}" dt="2022-10-15T18:27:05.858" v="21294" actId="166"/>
          <ac:picMkLst>
            <pc:docMk/>
            <pc:sldMk cId="4163795851" sldId="573"/>
            <ac:picMk id="3" creationId="{38AF6811-DB31-21AB-4A86-BCE3F44A17C7}"/>
          </ac:picMkLst>
        </pc:picChg>
        <pc:picChg chg="del">
          <ac:chgData name="Carrie Roberts" userId="68357bb78a803ac1" providerId="LiveId" clId="{A50EDA86-18F3-429A-AC30-959365FBE2E8}" dt="2022-10-15T18:24:05.295" v="21113" actId="478"/>
          <ac:picMkLst>
            <pc:docMk/>
            <pc:sldMk cId="4163795851" sldId="573"/>
            <ac:picMk id="1026" creationId="{2DD6C752-4FA4-1FA0-24DF-08C00759AFB3}"/>
          </ac:picMkLst>
        </pc:picChg>
      </pc:sldChg>
      <pc:sldChg chg="addSp modSp new mod setBg">
        <pc:chgData name="Carrie Roberts" userId="68357bb78a803ac1" providerId="LiveId" clId="{A50EDA86-18F3-429A-AC30-959365FBE2E8}" dt="2022-10-15T18:36:08" v="21557" actId="18131"/>
        <pc:sldMkLst>
          <pc:docMk/>
          <pc:sldMk cId="2488950016" sldId="574"/>
        </pc:sldMkLst>
        <pc:spChg chg="mod">
          <ac:chgData name="Carrie Roberts" userId="68357bb78a803ac1" providerId="LiveId" clId="{A50EDA86-18F3-429A-AC30-959365FBE2E8}" dt="2022-10-15T18:35:59.598" v="21556" actId="26606"/>
          <ac:spMkLst>
            <pc:docMk/>
            <pc:sldMk cId="2488950016" sldId="574"/>
            <ac:spMk id="2" creationId="{69AE26B8-A9BF-411B-B8FD-205DD059E688}"/>
          </ac:spMkLst>
        </pc:spChg>
        <pc:spChg chg="mod">
          <ac:chgData name="Carrie Roberts" userId="68357bb78a803ac1" providerId="LiveId" clId="{A50EDA86-18F3-429A-AC30-959365FBE2E8}" dt="2022-10-15T18:35:59.598" v="21556" actId="26606"/>
          <ac:spMkLst>
            <pc:docMk/>
            <pc:sldMk cId="2488950016" sldId="574"/>
            <ac:spMk id="3" creationId="{C25F2D29-F5CC-2674-6D9E-CB2C4F5C016F}"/>
          </ac:spMkLst>
        </pc:spChg>
        <pc:spChg chg="mod">
          <ac:chgData name="Carrie Roberts" userId="68357bb78a803ac1" providerId="LiveId" clId="{A50EDA86-18F3-429A-AC30-959365FBE2E8}" dt="2022-10-15T18:35:59.598" v="21556" actId="26606"/>
          <ac:spMkLst>
            <pc:docMk/>
            <pc:sldMk cId="2488950016" sldId="574"/>
            <ac:spMk id="4" creationId="{65C51025-F40A-D7D1-9CCC-C182B9E30B5F}"/>
          </ac:spMkLst>
        </pc:spChg>
        <pc:spChg chg="mod">
          <ac:chgData name="Carrie Roberts" userId="68357bb78a803ac1" providerId="LiveId" clId="{A50EDA86-18F3-429A-AC30-959365FBE2E8}" dt="2022-10-15T18:35:59.598" v="21556" actId="26606"/>
          <ac:spMkLst>
            <pc:docMk/>
            <pc:sldMk cId="2488950016" sldId="574"/>
            <ac:spMk id="5" creationId="{C8D8A96F-94F1-D9E2-A730-F08E587319A0}"/>
          </ac:spMkLst>
        </pc:spChg>
        <pc:spChg chg="mod">
          <ac:chgData name="Carrie Roberts" userId="68357bb78a803ac1" providerId="LiveId" clId="{A50EDA86-18F3-429A-AC30-959365FBE2E8}" dt="2022-10-15T18:35:59.598" v="21556" actId="26606"/>
          <ac:spMkLst>
            <pc:docMk/>
            <pc:sldMk cId="2488950016" sldId="574"/>
            <ac:spMk id="6" creationId="{71595725-550C-05DA-B551-6C7E6149125E}"/>
          </ac:spMkLst>
        </pc:spChg>
        <pc:spChg chg="add">
          <ac:chgData name="Carrie Roberts" userId="68357bb78a803ac1" providerId="LiveId" clId="{A50EDA86-18F3-429A-AC30-959365FBE2E8}" dt="2022-10-15T18:35:59.598" v="21556" actId="26606"/>
          <ac:spMkLst>
            <pc:docMk/>
            <pc:sldMk cId="2488950016" sldId="574"/>
            <ac:spMk id="12" creationId="{A5931BE0-4B93-4D6C-878E-ACC59D6B4587}"/>
          </ac:spMkLst>
        </pc:spChg>
        <pc:spChg chg="add">
          <ac:chgData name="Carrie Roberts" userId="68357bb78a803ac1" providerId="LiveId" clId="{A50EDA86-18F3-429A-AC30-959365FBE2E8}" dt="2022-10-15T18:35:59.598" v="21556" actId="26606"/>
          <ac:spMkLst>
            <pc:docMk/>
            <pc:sldMk cId="2488950016" sldId="574"/>
            <ac:spMk id="14" creationId="{C5D31EF7-7A67-43B2-8B5E-B4A6241B1A83}"/>
          </ac:spMkLst>
        </pc:spChg>
        <pc:picChg chg="add mod ord modCrop">
          <ac:chgData name="Carrie Roberts" userId="68357bb78a803ac1" providerId="LiveId" clId="{A50EDA86-18F3-429A-AC30-959365FBE2E8}" dt="2022-10-15T18:36:08" v="21557" actId="18131"/>
          <ac:picMkLst>
            <pc:docMk/>
            <pc:sldMk cId="2488950016" sldId="574"/>
            <ac:picMk id="7" creationId="{D8FC3935-49C4-EB5D-3BBE-4339A302FEA5}"/>
          </ac:picMkLst>
        </pc:picChg>
      </pc:sldChg>
      <pc:sldChg chg="addSp modSp add del mod setBg">
        <pc:chgData name="Carrie Roberts" userId="68357bb78a803ac1" providerId="LiveId" clId="{A50EDA86-18F3-429A-AC30-959365FBE2E8}" dt="2022-10-15T18:36:30.516" v="21558" actId="2696"/>
        <pc:sldMkLst>
          <pc:docMk/>
          <pc:sldMk cId="1024038784" sldId="575"/>
        </pc:sldMkLst>
        <pc:spChg chg="mod">
          <ac:chgData name="Carrie Roberts" userId="68357bb78a803ac1" providerId="LiveId" clId="{A50EDA86-18F3-429A-AC30-959365FBE2E8}" dt="2022-10-15T18:35:41.868" v="21554" actId="26606"/>
          <ac:spMkLst>
            <pc:docMk/>
            <pc:sldMk cId="1024038784" sldId="575"/>
            <ac:spMk id="2" creationId="{69AE26B8-A9BF-411B-B8FD-205DD059E688}"/>
          </ac:spMkLst>
        </pc:spChg>
        <pc:spChg chg="mod">
          <ac:chgData name="Carrie Roberts" userId="68357bb78a803ac1" providerId="LiveId" clId="{A50EDA86-18F3-429A-AC30-959365FBE2E8}" dt="2022-10-15T18:35:41.868" v="21554" actId="26606"/>
          <ac:spMkLst>
            <pc:docMk/>
            <pc:sldMk cId="1024038784" sldId="575"/>
            <ac:spMk id="3" creationId="{C25F2D29-F5CC-2674-6D9E-CB2C4F5C016F}"/>
          </ac:spMkLst>
        </pc:spChg>
        <pc:spChg chg="mod">
          <ac:chgData name="Carrie Roberts" userId="68357bb78a803ac1" providerId="LiveId" clId="{A50EDA86-18F3-429A-AC30-959365FBE2E8}" dt="2022-10-15T18:35:41.868" v="21554" actId="26606"/>
          <ac:spMkLst>
            <pc:docMk/>
            <pc:sldMk cId="1024038784" sldId="575"/>
            <ac:spMk id="4" creationId="{65C51025-F40A-D7D1-9CCC-C182B9E30B5F}"/>
          </ac:spMkLst>
        </pc:spChg>
        <pc:spChg chg="mod">
          <ac:chgData name="Carrie Roberts" userId="68357bb78a803ac1" providerId="LiveId" clId="{A50EDA86-18F3-429A-AC30-959365FBE2E8}" dt="2022-10-15T18:35:41.868" v="21554" actId="26606"/>
          <ac:spMkLst>
            <pc:docMk/>
            <pc:sldMk cId="1024038784" sldId="575"/>
            <ac:spMk id="5" creationId="{C8D8A96F-94F1-D9E2-A730-F08E587319A0}"/>
          </ac:spMkLst>
        </pc:spChg>
        <pc:spChg chg="mod">
          <ac:chgData name="Carrie Roberts" userId="68357bb78a803ac1" providerId="LiveId" clId="{A50EDA86-18F3-429A-AC30-959365FBE2E8}" dt="2022-10-15T18:35:41.868" v="21554" actId="26606"/>
          <ac:spMkLst>
            <pc:docMk/>
            <pc:sldMk cId="1024038784" sldId="575"/>
            <ac:spMk id="6" creationId="{71595725-550C-05DA-B551-6C7E6149125E}"/>
          </ac:spMkLst>
        </pc:spChg>
        <pc:spChg chg="add">
          <ac:chgData name="Carrie Roberts" userId="68357bb78a803ac1" providerId="LiveId" clId="{A50EDA86-18F3-429A-AC30-959365FBE2E8}" dt="2022-10-15T18:35:41.868" v="21554" actId="26606"/>
          <ac:spMkLst>
            <pc:docMk/>
            <pc:sldMk cId="1024038784" sldId="575"/>
            <ac:spMk id="12" creationId="{A5931BE0-4B93-4D6C-878E-ACC59D6B4587}"/>
          </ac:spMkLst>
        </pc:spChg>
        <pc:spChg chg="add">
          <ac:chgData name="Carrie Roberts" userId="68357bb78a803ac1" providerId="LiveId" clId="{A50EDA86-18F3-429A-AC30-959365FBE2E8}" dt="2022-10-15T18:35:41.868" v="21554" actId="26606"/>
          <ac:spMkLst>
            <pc:docMk/>
            <pc:sldMk cId="1024038784" sldId="575"/>
            <ac:spMk id="14" creationId="{6FF3A87B-2255-45E0-A551-C11FAF93290C}"/>
          </ac:spMkLst>
        </pc:spChg>
        <pc:picChg chg="add mod ord modCrop">
          <ac:chgData name="Carrie Roberts" userId="68357bb78a803ac1" providerId="LiveId" clId="{A50EDA86-18F3-429A-AC30-959365FBE2E8}" dt="2022-10-15T18:35:53.310" v="21555" actId="18131"/>
          <ac:picMkLst>
            <pc:docMk/>
            <pc:sldMk cId="1024038784" sldId="575"/>
            <ac:picMk id="7" creationId="{4503B6FF-3971-FF98-9F96-E22C43C0E462}"/>
          </ac:picMkLst>
        </pc:picChg>
      </pc:sldChg>
      <pc:sldChg chg="delSp add setBg delDesignElem">
        <pc:chgData name="Carrie Roberts" userId="68357bb78a803ac1" providerId="LiveId" clId="{A50EDA86-18F3-429A-AC30-959365FBE2E8}" dt="2022-10-15T18:36:36.013" v="21560"/>
        <pc:sldMkLst>
          <pc:docMk/>
          <pc:sldMk cId="1550735608" sldId="575"/>
        </pc:sldMkLst>
        <pc:spChg chg="del">
          <ac:chgData name="Carrie Roberts" userId="68357bb78a803ac1" providerId="LiveId" clId="{A50EDA86-18F3-429A-AC30-959365FBE2E8}" dt="2022-10-15T18:36:36.013" v="21560"/>
          <ac:spMkLst>
            <pc:docMk/>
            <pc:sldMk cId="1550735608" sldId="575"/>
            <ac:spMk id="12" creationId="{A5931BE0-4B93-4D6C-878E-ACC59D6B4587}"/>
          </ac:spMkLst>
        </pc:spChg>
        <pc:spChg chg="del">
          <ac:chgData name="Carrie Roberts" userId="68357bb78a803ac1" providerId="LiveId" clId="{A50EDA86-18F3-429A-AC30-959365FBE2E8}" dt="2022-10-15T18:36:36.013" v="21560"/>
          <ac:spMkLst>
            <pc:docMk/>
            <pc:sldMk cId="1550735608" sldId="575"/>
            <ac:spMk id="14" creationId="{6FF3A87B-2255-45E0-A551-C11FAF93290C}"/>
          </ac:spMkLst>
        </pc:spChg>
      </pc:sldChg>
      <pc:sldChg chg="addSp modSp add del mod setBg">
        <pc:chgData name="Carrie Roberts" userId="68357bb78a803ac1" providerId="LiveId" clId="{A50EDA86-18F3-429A-AC30-959365FBE2E8}" dt="2022-10-15T18:36:44.459" v="21561" actId="2696"/>
        <pc:sldMkLst>
          <pc:docMk/>
          <pc:sldMk cId="604007469" sldId="576"/>
        </pc:sldMkLst>
        <pc:spChg chg="mod">
          <ac:chgData name="Carrie Roberts" userId="68357bb78a803ac1" providerId="LiveId" clId="{A50EDA86-18F3-429A-AC30-959365FBE2E8}" dt="2022-10-15T18:35:30.963" v="21551" actId="26606"/>
          <ac:spMkLst>
            <pc:docMk/>
            <pc:sldMk cId="604007469" sldId="576"/>
            <ac:spMk id="2" creationId="{69AE26B8-A9BF-411B-B8FD-205DD059E688}"/>
          </ac:spMkLst>
        </pc:spChg>
        <pc:spChg chg="mod">
          <ac:chgData name="Carrie Roberts" userId="68357bb78a803ac1" providerId="LiveId" clId="{A50EDA86-18F3-429A-AC30-959365FBE2E8}" dt="2022-10-15T18:35:30.963" v="21551" actId="26606"/>
          <ac:spMkLst>
            <pc:docMk/>
            <pc:sldMk cId="604007469" sldId="576"/>
            <ac:spMk id="3" creationId="{C25F2D29-F5CC-2674-6D9E-CB2C4F5C016F}"/>
          </ac:spMkLst>
        </pc:spChg>
        <pc:spChg chg="mod">
          <ac:chgData name="Carrie Roberts" userId="68357bb78a803ac1" providerId="LiveId" clId="{A50EDA86-18F3-429A-AC30-959365FBE2E8}" dt="2022-10-15T18:35:30.963" v="21551" actId="26606"/>
          <ac:spMkLst>
            <pc:docMk/>
            <pc:sldMk cId="604007469" sldId="576"/>
            <ac:spMk id="4" creationId="{65C51025-F40A-D7D1-9CCC-C182B9E30B5F}"/>
          </ac:spMkLst>
        </pc:spChg>
        <pc:spChg chg="mod">
          <ac:chgData name="Carrie Roberts" userId="68357bb78a803ac1" providerId="LiveId" clId="{A50EDA86-18F3-429A-AC30-959365FBE2E8}" dt="2022-10-15T18:35:30.963" v="21551" actId="26606"/>
          <ac:spMkLst>
            <pc:docMk/>
            <pc:sldMk cId="604007469" sldId="576"/>
            <ac:spMk id="5" creationId="{C8D8A96F-94F1-D9E2-A730-F08E587319A0}"/>
          </ac:spMkLst>
        </pc:spChg>
        <pc:spChg chg="mod">
          <ac:chgData name="Carrie Roberts" userId="68357bb78a803ac1" providerId="LiveId" clId="{A50EDA86-18F3-429A-AC30-959365FBE2E8}" dt="2022-10-15T18:35:30.963" v="21551" actId="26606"/>
          <ac:spMkLst>
            <pc:docMk/>
            <pc:sldMk cId="604007469" sldId="576"/>
            <ac:spMk id="6" creationId="{71595725-550C-05DA-B551-6C7E6149125E}"/>
          </ac:spMkLst>
        </pc:spChg>
        <pc:spChg chg="add">
          <ac:chgData name="Carrie Roberts" userId="68357bb78a803ac1" providerId="LiveId" clId="{A50EDA86-18F3-429A-AC30-959365FBE2E8}" dt="2022-10-15T18:35:30.963" v="21551" actId="26606"/>
          <ac:spMkLst>
            <pc:docMk/>
            <pc:sldMk cId="604007469" sldId="576"/>
            <ac:spMk id="12" creationId="{A5931BE0-4B93-4D6C-878E-ACC59D6B4587}"/>
          </ac:spMkLst>
        </pc:spChg>
        <pc:spChg chg="add">
          <ac:chgData name="Carrie Roberts" userId="68357bb78a803ac1" providerId="LiveId" clId="{A50EDA86-18F3-429A-AC30-959365FBE2E8}" dt="2022-10-15T18:35:30.963" v="21551" actId="26606"/>
          <ac:spMkLst>
            <pc:docMk/>
            <pc:sldMk cId="604007469" sldId="576"/>
            <ac:spMk id="18" creationId="{3E6AA126-9DDC-4FBE-AEE6-8D0E982B0E2C}"/>
          </ac:spMkLst>
        </pc:spChg>
        <pc:grpChg chg="add">
          <ac:chgData name="Carrie Roberts" userId="68357bb78a803ac1" providerId="LiveId" clId="{A50EDA86-18F3-429A-AC30-959365FBE2E8}" dt="2022-10-15T18:35:30.963" v="21551" actId="26606"/>
          <ac:grpSpMkLst>
            <pc:docMk/>
            <pc:sldMk cId="604007469" sldId="576"/>
            <ac:grpSpMk id="14" creationId="{11F8F457-0192-4F9A-9EEF-D784521FAC11}"/>
          </ac:grpSpMkLst>
        </pc:grpChg>
        <pc:picChg chg="add mod ord">
          <ac:chgData name="Carrie Roberts" userId="68357bb78a803ac1" providerId="LiveId" clId="{A50EDA86-18F3-429A-AC30-959365FBE2E8}" dt="2022-10-15T18:35:35.932" v="21553" actId="1076"/>
          <ac:picMkLst>
            <pc:docMk/>
            <pc:sldMk cId="604007469" sldId="576"/>
            <ac:picMk id="7" creationId="{AA6DA0E1-7BB9-4525-094E-0DD317BFC609}"/>
          </ac:picMkLst>
        </pc:picChg>
      </pc:sldChg>
      <pc:sldChg chg="delSp add setBg delDesignElem">
        <pc:chgData name="Carrie Roberts" userId="68357bb78a803ac1" providerId="LiveId" clId="{A50EDA86-18F3-429A-AC30-959365FBE2E8}" dt="2022-10-15T18:36:52.063" v="21563"/>
        <pc:sldMkLst>
          <pc:docMk/>
          <pc:sldMk cId="1968907080" sldId="576"/>
        </pc:sldMkLst>
        <pc:spChg chg="del">
          <ac:chgData name="Carrie Roberts" userId="68357bb78a803ac1" providerId="LiveId" clId="{A50EDA86-18F3-429A-AC30-959365FBE2E8}" dt="2022-10-15T18:36:52.063" v="21563"/>
          <ac:spMkLst>
            <pc:docMk/>
            <pc:sldMk cId="1968907080" sldId="576"/>
            <ac:spMk id="12" creationId="{A5931BE0-4B93-4D6C-878E-ACC59D6B4587}"/>
          </ac:spMkLst>
        </pc:spChg>
        <pc:spChg chg="del">
          <ac:chgData name="Carrie Roberts" userId="68357bb78a803ac1" providerId="LiveId" clId="{A50EDA86-18F3-429A-AC30-959365FBE2E8}" dt="2022-10-15T18:36:52.063" v="21563"/>
          <ac:spMkLst>
            <pc:docMk/>
            <pc:sldMk cId="1968907080" sldId="576"/>
            <ac:spMk id="18" creationId="{3E6AA126-9DDC-4FBE-AEE6-8D0E982B0E2C}"/>
          </ac:spMkLst>
        </pc:spChg>
        <pc:grpChg chg="del">
          <ac:chgData name="Carrie Roberts" userId="68357bb78a803ac1" providerId="LiveId" clId="{A50EDA86-18F3-429A-AC30-959365FBE2E8}" dt="2022-10-15T18:36:52.063" v="21563"/>
          <ac:grpSpMkLst>
            <pc:docMk/>
            <pc:sldMk cId="1968907080" sldId="576"/>
            <ac:grpSpMk id="14" creationId="{11F8F457-0192-4F9A-9EEF-D784521FAC11}"/>
          </ac:grpSpMkLst>
        </pc:grpChg>
      </pc:sldChg>
      <pc:sldChg chg="addSp delSp modSp add del mod setBg">
        <pc:chgData name="Carrie Roberts" userId="68357bb78a803ac1" providerId="LiveId" clId="{A50EDA86-18F3-429A-AC30-959365FBE2E8}" dt="2022-10-15T18:36:58.844" v="21564" actId="2696"/>
        <pc:sldMkLst>
          <pc:docMk/>
          <pc:sldMk cId="433089821" sldId="577"/>
        </pc:sldMkLst>
        <pc:spChg chg="mod">
          <ac:chgData name="Carrie Roberts" userId="68357bb78a803ac1" providerId="LiveId" clId="{A50EDA86-18F3-429A-AC30-959365FBE2E8}" dt="2022-10-15T18:34:56.062" v="21548" actId="26606"/>
          <ac:spMkLst>
            <pc:docMk/>
            <pc:sldMk cId="433089821" sldId="577"/>
            <ac:spMk id="2" creationId="{69AE26B8-A9BF-411B-B8FD-205DD059E688}"/>
          </ac:spMkLst>
        </pc:spChg>
        <pc:spChg chg="mod">
          <ac:chgData name="Carrie Roberts" userId="68357bb78a803ac1" providerId="LiveId" clId="{A50EDA86-18F3-429A-AC30-959365FBE2E8}" dt="2022-10-15T18:34:56.062" v="21548" actId="26606"/>
          <ac:spMkLst>
            <pc:docMk/>
            <pc:sldMk cId="433089821" sldId="577"/>
            <ac:spMk id="3" creationId="{C25F2D29-F5CC-2674-6D9E-CB2C4F5C016F}"/>
          </ac:spMkLst>
        </pc:spChg>
        <pc:spChg chg="mod">
          <ac:chgData name="Carrie Roberts" userId="68357bb78a803ac1" providerId="LiveId" clId="{A50EDA86-18F3-429A-AC30-959365FBE2E8}" dt="2022-10-15T18:34:56.062" v="21548" actId="26606"/>
          <ac:spMkLst>
            <pc:docMk/>
            <pc:sldMk cId="433089821" sldId="577"/>
            <ac:spMk id="4" creationId="{65C51025-F40A-D7D1-9CCC-C182B9E30B5F}"/>
          </ac:spMkLst>
        </pc:spChg>
        <pc:spChg chg="mod">
          <ac:chgData name="Carrie Roberts" userId="68357bb78a803ac1" providerId="LiveId" clId="{A50EDA86-18F3-429A-AC30-959365FBE2E8}" dt="2022-10-15T18:34:56.062" v="21548" actId="26606"/>
          <ac:spMkLst>
            <pc:docMk/>
            <pc:sldMk cId="433089821" sldId="577"/>
            <ac:spMk id="5" creationId="{C8D8A96F-94F1-D9E2-A730-F08E587319A0}"/>
          </ac:spMkLst>
        </pc:spChg>
        <pc:spChg chg="mod">
          <ac:chgData name="Carrie Roberts" userId="68357bb78a803ac1" providerId="LiveId" clId="{A50EDA86-18F3-429A-AC30-959365FBE2E8}" dt="2022-10-15T18:34:56.062" v="21548" actId="26606"/>
          <ac:spMkLst>
            <pc:docMk/>
            <pc:sldMk cId="433089821" sldId="577"/>
            <ac:spMk id="6" creationId="{71595725-550C-05DA-B551-6C7E6149125E}"/>
          </ac:spMkLst>
        </pc:spChg>
        <pc:spChg chg="add del">
          <ac:chgData name="Carrie Roberts" userId="68357bb78a803ac1" providerId="LiveId" clId="{A50EDA86-18F3-429A-AC30-959365FBE2E8}" dt="2022-10-15T18:34:56.015" v="21547" actId="26606"/>
          <ac:spMkLst>
            <pc:docMk/>
            <pc:sldMk cId="433089821" sldId="577"/>
            <ac:spMk id="12" creationId="{A5931BE0-4B93-4D6C-878E-ACC59D6B4587}"/>
          </ac:spMkLst>
        </pc:spChg>
        <pc:spChg chg="add del">
          <ac:chgData name="Carrie Roberts" userId="68357bb78a803ac1" providerId="LiveId" clId="{A50EDA86-18F3-429A-AC30-959365FBE2E8}" dt="2022-10-15T18:34:56.015" v="21547" actId="26606"/>
          <ac:spMkLst>
            <pc:docMk/>
            <pc:sldMk cId="433089821" sldId="577"/>
            <ac:spMk id="14" creationId="{6FF3A87B-2255-45E0-A551-C11FAF93290C}"/>
          </ac:spMkLst>
        </pc:spChg>
        <pc:spChg chg="add">
          <ac:chgData name="Carrie Roberts" userId="68357bb78a803ac1" providerId="LiveId" clId="{A50EDA86-18F3-429A-AC30-959365FBE2E8}" dt="2022-10-15T18:34:56.062" v="21548" actId="26606"/>
          <ac:spMkLst>
            <pc:docMk/>
            <pc:sldMk cId="433089821" sldId="577"/>
            <ac:spMk id="16" creationId="{A5931BE0-4B93-4D6C-878E-ACC59D6B4587}"/>
          </ac:spMkLst>
        </pc:spChg>
        <pc:spChg chg="add">
          <ac:chgData name="Carrie Roberts" userId="68357bb78a803ac1" providerId="LiveId" clId="{A50EDA86-18F3-429A-AC30-959365FBE2E8}" dt="2022-10-15T18:34:56.062" v="21548" actId="26606"/>
          <ac:spMkLst>
            <pc:docMk/>
            <pc:sldMk cId="433089821" sldId="577"/>
            <ac:spMk id="17" creationId="{C5D31EF7-7A67-43B2-8B5E-B4A6241B1A83}"/>
          </ac:spMkLst>
        </pc:spChg>
        <pc:picChg chg="add mod ord modCrop">
          <ac:chgData name="Carrie Roberts" userId="68357bb78a803ac1" providerId="LiveId" clId="{A50EDA86-18F3-429A-AC30-959365FBE2E8}" dt="2022-10-15T18:35:06.401" v="21550" actId="18131"/>
          <ac:picMkLst>
            <pc:docMk/>
            <pc:sldMk cId="433089821" sldId="577"/>
            <ac:picMk id="7" creationId="{BD75B47C-0DCE-ACE4-E649-018D7D381583}"/>
          </ac:picMkLst>
        </pc:picChg>
      </pc:sldChg>
      <pc:sldChg chg="delSp add setBg delDesignElem">
        <pc:chgData name="Carrie Roberts" userId="68357bb78a803ac1" providerId="LiveId" clId="{A50EDA86-18F3-429A-AC30-959365FBE2E8}" dt="2022-10-15T18:37:09.164" v="21566"/>
        <pc:sldMkLst>
          <pc:docMk/>
          <pc:sldMk cId="992342644" sldId="577"/>
        </pc:sldMkLst>
        <pc:spChg chg="del">
          <ac:chgData name="Carrie Roberts" userId="68357bb78a803ac1" providerId="LiveId" clId="{A50EDA86-18F3-429A-AC30-959365FBE2E8}" dt="2022-10-15T18:37:09.164" v="21566"/>
          <ac:spMkLst>
            <pc:docMk/>
            <pc:sldMk cId="992342644" sldId="577"/>
            <ac:spMk id="16" creationId="{A5931BE0-4B93-4D6C-878E-ACC59D6B4587}"/>
          </ac:spMkLst>
        </pc:spChg>
        <pc:spChg chg="del">
          <ac:chgData name="Carrie Roberts" userId="68357bb78a803ac1" providerId="LiveId" clId="{A50EDA86-18F3-429A-AC30-959365FBE2E8}" dt="2022-10-15T18:37:09.164" v="21566"/>
          <ac:spMkLst>
            <pc:docMk/>
            <pc:sldMk cId="992342644" sldId="577"/>
            <ac:spMk id="17" creationId="{C5D31EF7-7A67-43B2-8B5E-B4A6241B1A83}"/>
          </ac:spMkLst>
        </pc:spChg>
      </pc:sldChg>
      <pc:sldChg chg="addSp modSp add del mod setBg">
        <pc:chgData name="Carrie Roberts" userId="68357bb78a803ac1" providerId="LiveId" clId="{A50EDA86-18F3-429A-AC30-959365FBE2E8}" dt="2022-10-15T18:37:23.614" v="21567" actId="2696"/>
        <pc:sldMkLst>
          <pc:docMk/>
          <pc:sldMk cId="527667451" sldId="578"/>
        </pc:sldMkLst>
        <pc:spChg chg="mod">
          <ac:chgData name="Carrie Roberts" userId="68357bb78a803ac1" providerId="LiveId" clId="{A50EDA86-18F3-429A-AC30-959365FBE2E8}" dt="2022-10-15T18:34:46.173" v="21545" actId="26606"/>
          <ac:spMkLst>
            <pc:docMk/>
            <pc:sldMk cId="527667451" sldId="578"/>
            <ac:spMk id="2" creationId="{69AE26B8-A9BF-411B-B8FD-205DD059E688}"/>
          </ac:spMkLst>
        </pc:spChg>
        <pc:spChg chg="mod">
          <ac:chgData name="Carrie Roberts" userId="68357bb78a803ac1" providerId="LiveId" clId="{A50EDA86-18F3-429A-AC30-959365FBE2E8}" dt="2022-10-15T18:34:46.173" v="21545" actId="26606"/>
          <ac:spMkLst>
            <pc:docMk/>
            <pc:sldMk cId="527667451" sldId="578"/>
            <ac:spMk id="3" creationId="{C25F2D29-F5CC-2674-6D9E-CB2C4F5C016F}"/>
          </ac:spMkLst>
        </pc:spChg>
        <pc:spChg chg="mod">
          <ac:chgData name="Carrie Roberts" userId="68357bb78a803ac1" providerId="LiveId" clId="{A50EDA86-18F3-429A-AC30-959365FBE2E8}" dt="2022-10-15T18:34:46.173" v="21545" actId="26606"/>
          <ac:spMkLst>
            <pc:docMk/>
            <pc:sldMk cId="527667451" sldId="578"/>
            <ac:spMk id="4" creationId="{65C51025-F40A-D7D1-9CCC-C182B9E30B5F}"/>
          </ac:spMkLst>
        </pc:spChg>
        <pc:spChg chg="mod">
          <ac:chgData name="Carrie Roberts" userId="68357bb78a803ac1" providerId="LiveId" clId="{A50EDA86-18F3-429A-AC30-959365FBE2E8}" dt="2022-10-15T18:34:46.173" v="21545" actId="26606"/>
          <ac:spMkLst>
            <pc:docMk/>
            <pc:sldMk cId="527667451" sldId="578"/>
            <ac:spMk id="5" creationId="{C8D8A96F-94F1-D9E2-A730-F08E587319A0}"/>
          </ac:spMkLst>
        </pc:spChg>
        <pc:spChg chg="mod">
          <ac:chgData name="Carrie Roberts" userId="68357bb78a803ac1" providerId="LiveId" clId="{A50EDA86-18F3-429A-AC30-959365FBE2E8}" dt="2022-10-15T18:34:46.173" v="21545" actId="26606"/>
          <ac:spMkLst>
            <pc:docMk/>
            <pc:sldMk cId="527667451" sldId="578"/>
            <ac:spMk id="6" creationId="{71595725-550C-05DA-B551-6C7E6149125E}"/>
          </ac:spMkLst>
        </pc:spChg>
        <pc:spChg chg="add">
          <ac:chgData name="Carrie Roberts" userId="68357bb78a803ac1" providerId="LiveId" clId="{A50EDA86-18F3-429A-AC30-959365FBE2E8}" dt="2022-10-15T18:34:46.173" v="21545" actId="26606"/>
          <ac:spMkLst>
            <pc:docMk/>
            <pc:sldMk cId="527667451" sldId="578"/>
            <ac:spMk id="12" creationId="{A5931BE0-4B93-4D6C-878E-ACC59D6B4587}"/>
          </ac:spMkLst>
        </pc:spChg>
        <pc:spChg chg="add">
          <ac:chgData name="Carrie Roberts" userId="68357bb78a803ac1" providerId="LiveId" clId="{A50EDA86-18F3-429A-AC30-959365FBE2E8}" dt="2022-10-15T18:34:46.173" v="21545" actId="26606"/>
          <ac:spMkLst>
            <pc:docMk/>
            <pc:sldMk cId="527667451" sldId="578"/>
            <ac:spMk id="14" creationId="{6FF3A87B-2255-45E0-A551-C11FAF93290C}"/>
          </ac:spMkLst>
        </pc:spChg>
        <pc:picChg chg="add mod ord">
          <ac:chgData name="Carrie Roberts" userId="68357bb78a803ac1" providerId="LiveId" clId="{A50EDA86-18F3-429A-AC30-959365FBE2E8}" dt="2022-10-15T18:34:46.173" v="21545" actId="26606"/>
          <ac:picMkLst>
            <pc:docMk/>
            <pc:sldMk cId="527667451" sldId="578"/>
            <ac:picMk id="7" creationId="{4D81D336-66A8-0E81-EBEC-A70E49E1647C}"/>
          </ac:picMkLst>
        </pc:picChg>
      </pc:sldChg>
      <pc:sldChg chg="delSp add setBg delDesignElem">
        <pc:chgData name="Carrie Roberts" userId="68357bb78a803ac1" providerId="LiveId" clId="{A50EDA86-18F3-429A-AC30-959365FBE2E8}" dt="2022-10-15T18:37:31.589" v="21571"/>
        <pc:sldMkLst>
          <pc:docMk/>
          <pc:sldMk cId="3235744158" sldId="578"/>
        </pc:sldMkLst>
        <pc:spChg chg="del">
          <ac:chgData name="Carrie Roberts" userId="68357bb78a803ac1" providerId="LiveId" clId="{A50EDA86-18F3-429A-AC30-959365FBE2E8}" dt="2022-10-15T18:37:31.589" v="21571"/>
          <ac:spMkLst>
            <pc:docMk/>
            <pc:sldMk cId="3235744158" sldId="578"/>
            <ac:spMk id="12" creationId="{A5931BE0-4B93-4D6C-878E-ACC59D6B4587}"/>
          </ac:spMkLst>
        </pc:spChg>
        <pc:spChg chg="del">
          <ac:chgData name="Carrie Roberts" userId="68357bb78a803ac1" providerId="LiveId" clId="{A50EDA86-18F3-429A-AC30-959365FBE2E8}" dt="2022-10-15T18:37:31.589" v="21571"/>
          <ac:spMkLst>
            <pc:docMk/>
            <pc:sldMk cId="3235744158" sldId="578"/>
            <ac:spMk id="14" creationId="{6FF3A87B-2255-45E0-A551-C11FAF93290C}"/>
          </ac:spMkLst>
        </pc:spChg>
      </pc:sldChg>
      <pc:sldChg chg="addSp modSp add del mod setBg">
        <pc:chgData name="Carrie Roberts" userId="68357bb78a803ac1" providerId="LiveId" clId="{A50EDA86-18F3-429A-AC30-959365FBE2E8}" dt="2022-10-15T18:37:23.614" v="21567" actId="2696"/>
        <pc:sldMkLst>
          <pc:docMk/>
          <pc:sldMk cId="371760354" sldId="579"/>
        </pc:sldMkLst>
        <pc:spChg chg="mod">
          <ac:chgData name="Carrie Roberts" userId="68357bb78a803ac1" providerId="LiveId" clId="{A50EDA86-18F3-429A-AC30-959365FBE2E8}" dt="2022-10-15T18:34:39.801" v="21544" actId="26606"/>
          <ac:spMkLst>
            <pc:docMk/>
            <pc:sldMk cId="371760354" sldId="579"/>
            <ac:spMk id="2" creationId="{69AE26B8-A9BF-411B-B8FD-205DD059E688}"/>
          </ac:spMkLst>
        </pc:spChg>
        <pc:spChg chg="mod">
          <ac:chgData name="Carrie Roberts" userId="68357bb78a803ac1" providerId="LiveId" clId="{A50EDA86-18F3-429A-AC30-959365FBE2E8}" dt="2022-10-15T18:34:39.801" v="21544" actId="26606"/>
          <ac:spMkLst>
            <pc:docMk/>
            <pc:sldMk cId="371760354" sldId="579"/>
            <ac:spMk id="3" creationId="{C25F2D29-F5CC-2674-6D9E-CB2C4F5C016F}"/>
          </ac:spMkLst>
        </pc:spChg>
        <pc:spChg chg="mod">
          <ac:chgData name="Carrie Roberts" userId="68357bb78a803ac1" providerId="LiveId" clId="{A50EDA86-18F3-429A-AC30-959365FBE2E8}" dt="2022-10-15T18:34:39.801" v="21544" actId="26606"/>
          <ac:spMkLst>
            <pc:docMk/>
            <pc:sldMk cId="371760354" sldId="579"/>
            <ac:spMk id="4" creationId="{65C51025-F40A-D7D1-9CCC-C182B9E30B5F}"/>
          </ac:spMkLst>
        </pc:spChg>
        <pc:spChg chg="mod">
          <ac:chgData name="Carrie Roberts" userId="68357bb78a803ac1" providerId="LiveId" clId="{A50EDA86-18F3-429A-AC30-959365FBE2E8}" dt="2022-10-15T18:34:39.801" v="21544" actId="26606"/>
          <ac:spMkLst>
            <pc:docMk/>
            <pc:sldMk cId="371760354" sldId="579"/>
            <ac:spMk id="5" creationId="{C8D8A96F-94F1-D9E2-A730-F08E587319A0}"/>
          </ac:spMkLst>
        </pc:spChg>
        <pc:spChg chg="mod">
          <ac:chgData name="Carrie Roberts" userId="68357bb78a803ac1" providerId="LiveId" clId="{A50EDA86-18F3-429A-AC30-959365FBE2E8}" dt="2022-10-15T18:34:39.801" v="21544" actId="26606"/>
          <ac:spMkLst>
            <pc:docMk/>
            <pc:sldMk cId="371760354" sldId="579"/>
            <ac:spMk id="6" creationId="{71595725-550C-05DA-B551-6C7E6149125E}"/>
          </ac:spMkLst>
        </pc:spChg>
        <pc:spChg chg="add">
          <ac:chgData name="Carrie Roberts" userId="68357bb78a803ac1" providerId="LiveId" clId="{A50EDA86-18F3-429A-AC30-959365FBE2E8}" dt="2022-10-15T18:34:39.801" v="21544" actId="26606"/>
          <ac:spMkLst>
            <pc:docMk/>
            <pc:sldMk cId="371760354" sldId="579"/>
            <ac:spMk id="12" creationId="{A5931BE0-4B93-4D6C-878E-ACC59D6B4587}"/>
          </ac:spMkLst>
        </pc:spChg>
        <pc:spChg chg="add">
          <ac:chgData name="Carrie Roberts" userId="68357bb78a803ac1" providerId="LiveId" clId="{A50EDA86-18F3-429A-AC30-959365FBE2E8}" dt="2022-10-15T18:34:39.801" v="21544" actId="26606"/>
          <ac:spMkLst>
            <pc:docMk/>
            <pc:sldMk cId="371760354" sldId="579"/>
            <ac:spMk id="14" creationId="{6FF3A87B-2255-45E0-A551-C11FAF93290C}"/>
          </ac:spMkLst>
        </pc:spChg>
        <pc:picChg chg="add mod ord">
          <ac:chgData name="Carrie Roberts" userId="68357bb78a803ac1" providerId="LiveId" clId="{A50EDA86-18F3-429A-AC30-959365FBE2E8}" dt="2022-10-15T18:34:39.801" v="21544" actId="26606"/>
          <ac:picMkLst>
            <pc:docMk/>
            <pc:sldMk cId="371760354" sldId="579"/>
            <ac:picMk id="7" creationId="{E51C43A9-EEFD-A3DC-2A9C-7C3B787E9C1D}"/>
          </ac:picMkLst>
        </pc:picChg>
      </pc:sldChg>
      <pc:sldChg chg="add ord">
        <pc:chgData name="Carrie Roberts" userId="68357bb78a803ac1" providerId="LiveId" clId="{A50EDA86-18F3-429A-AC30-959365FBE2E8}" dt="2022-10-15T18:38:04.409" v="21575"/>
        <pc:sldMkLst>
          <pc:docMk/>
          <pc:sldMk cId="703494374" sldId="579"/>
        </pc:sldMkLst>
      </pc:sldChg>
      <pc:sldChg chg="delSp add del setBg delDesignElem">
        <pc:chgData name="Carrie Roberts" userId="68357bb78a803ac1" providerId="LiveId" clId="{A50EDA86-18F3-429A-AC30-959365FBE2E8}" dt="2022-10-15T18:37:37.832" v="21572" actId="2696"/>
        <pc:sldMkLst>
          <pc:docMk/>
          <pc:sldMk cId="1206131438" sldId="579"/>
        </pc:sldMkLst>
        <pc:spChg chg="del">
          <ac:chgData name="Carrie Roberts" userId="68357bb78a803ac1" providerId="LiveId" clId="{A50EDA86-18F3-429A-AC30-959365FBE2E8}" dt="2022-10-15T18:37:31.589" v="21571"/>
          <ac:spMkLst>
            <pc:docMk/>
            <pc:sldMk cId="1206131438" sldId="579"/>
            <ac:spMk id="12" creationId="{A5931BE0-4B93-4D6C-878E-ACC59D6B4587}"/>
          </ac:spMkLst>
        </pc:spChg>
        <pc:spChg chg="del">
          <ac:chgData name="Carrie Roberts" userId="68357bb78a803ac1" providerId="LiveId" clId="{A50EDA86-18F3-429A-AC30-959365FBE2E8}" dt="2022-10-15T18:37:31.589" v="21571"/>
          <ac:spMkLst>
            <pc:docMk/>
            <pc:sldMk cId="1206131438" sldId="579"/>
            <ac:spMk id="14" creationId="{6FF3A87B-2255-45E0-A551-C11FAF93290C}"/>
          </ac:spMkLst>
        </pc:spChg>
      </pc:sldChg>
      <pc:sldChg chg="add">
        <pc:chgData name="Carrie Roberts" userId="68357bb78a803ac1" providerId="LiveId" clId="{A50EDA86-18F3-429A-AC30-959365FBE2E8}" dt="2022-10-15T18:38:22.178" v="21579"/>
        <pc:sldMkLst>
          <pc:docMk/>
          <pc:sldMk cId="934990293" sldId="580"/>
        </pc:sldMkLst>
      </pc:sldChg>
      <pc:sldChg chg="delSp add del setBg delDesignElem">
        <pc:chgData name="Carrie Roberts" userId="68357bb78a803ac1" providerId="LiveId" clId="{A50EDA86-18F3-429A-AC30-959365FBE2E8}" dt="2022-10-15T18:38:12.324" v="21578" actId="2696"/>
        <pc:sldMkLst>
          <pc:docMk/>
          <pc:sldMk cId="1217070757" sldId="580"/>
        </pc:sldMkLst>
        <pc:spChg chg="del">
          <ac:chgData name="Carrie Roberts" userId="68357bb78a803ac1" providerId="LiveId" clId="{A50EDA86-18F3-429A-AC30-959365FBE2E8}" dt="2022-10-15T18:37:31.589" v="21571"/>
          <ac:spMkLst>
            <pc:docMk/>
            <pc:sldMk cId="1217070757" sldId="580"/>
            <ac:spMk id="12" creationId="{A5931BE0-4B93-4D6C-878E-ACC59D6B4587}"/>
          </ac:spMkLst>
        </pc:spChg>
        <pc:spChg chg="del">
          <ac:chgData name="Carrie Roberts" userId="68357bb78a803ac1" providerId="LiveId" clId="{A50EDA86-18F3-429A-AC30-959365FBE2E8}" dt="2022-10-15T18:37:31.589" v="21571"/>
          <ac:spMkLst>
            <pc:docMk/>
            <pc:sldMk cId="1217070757" sldId="580"/>
            <ac:spMk id="14" creationId="{6FF3A87B-2255-45E0-A551-C11FAF93290C}"/>
          </ac:spMkLst>
        </pc:spChg>
      </pc:sldChg>
      <pc:sldChg chg="addSp modSp add del mod setBg">
        <pc:chgData name="Carrie Roberts" userId="68357bb78a803ac1" providerId="LiveId" clId="{A50EDA86-18F3-429A-AC30-959365FBE2E8}" dt="2022-10-15T18:37:23.614" v="21567" actId="2696"/>
        <pc:sldMkLst>
          <pc:docMk/>
          <pc:sldMk cId="2814404180" sldId="580"/>
        </pc:sldMkLst>
        <pc:spChg chg="mod">
          <ac:chgData name="Carrie Roberts" userId="68357bb78a803ac1" providerId="LiveId" clId="{A50EDA86-18F3-429A-AC30-959365FBE2E8}" dt="2022-10-15T18:34:30.930" v="21543" actId="26606"/>
          <ac:spMkLst>
            <pc:docMk/>
            <pc:sldMk cId="2814404180" sldId="580"/>
            <ac:spMk id="2" creationId="{69AE26B8-A9BF-411B-B8FD-205DD059E688}"/>
          </ac:spMkLst>
        </pc:spChg>
        <pc:spChg chg="mod">
          <ac:chgData name="Carrie Roberts" userId="68357bb78a803ac1" providerId="LiveId" clId="{A50EDA86-18F3-429A-AC30-959365FBE2E8}" dt="2022-10-15T18:34:30.930" v="21543" actId="26606"/>
          <ac:spMkLst>
            <pc:docMk/>
            <pc:sldMk cId="2814404180" sldId="580"/>
            <ac:spMk id="3" creationId="{C25F2D29-F5CC-2674-6D9E-CB2C4F5C016F}"/>
          </ac:spMkLst>
        </pc:spChg>
        <pc:spChg chg="mod">
          <ac:chgData name="Carrie Roberts" userId="68357bb78a803ac1" providerId="LiveId" clId="{A50EDA86-18F3-429A-AC30-959365FBE2E8}" dt="2022-10-15T18:34:30.930" v="21543" actId="26606"/>
          <ac:spMkLst>
            <pc:docMk/>
            <pc:sldMk cId="2814404180" sldId="580"/>
            <ac:spMk id="4" creationId="{65C51025-F40A-D7D1-9CCC-C182B9E30B5F}"/>
          </ac:spMkLst>
        </pc:spChg>
        <pc:spChg chg="mod">
          <ac:chgData name="Carrie Roberts" userId="68357bb78a803ac1" providerId="LiveId" clId="{A50EDA86-18F3-429A-AC30-959365FBE2E8}" dt="2022-10-15T18:34:30.930" v="21543" actId="26606"/>
          <ac:spMkLst>
            <pc:docMk/>
            <pc:sldMk cId="2814404180" sldId="580"/>
            <ac:spMk id="5" creationId="{C8D8A96F-94F1-D9E2-A730-F08E587319A0}"/>
          </ac:spMkLst>
        </pc:spChg>
        <pc:spChg chg="mod">
          <ac:chgData name="Carrie Roberts" userId="68357bb78a803ac1" providerId="LiveId" clId="{A50EDA86-18F3-429A-AC30-959365FBE2E8}" dt="2022-10-15T18:34:30.930" v="21543" actId="26606"/>
          <ac:spMkLst>
            <pc:docMk/>
            <pc:sldMk cId="2814404180" sldId="580"/>
            <ac:spMk id="6" creationId="{71595725-550C-05DA-B551-6C7E6149125E}"/>
          </ac:spMkLst>
        </pc:spChg>
        <pc:spChg chg="add">
          <ac:chgData name="Carrie Roberts" userId="68357bb78a803ac1" providerId="LiveId" clId="{A50EDA86-18F3-429A-AC30-959365FBE2E8}" dt="2022-10-15T18:34:30.930" v="21543" actId="26606"/>
          <ac:spMkLst>
            <pc:docMk/>
            <pc:sldMk cId="2814404180" sldId="580"/>
            <ac:spMk id="12" creationId="{A5931BE0-4B93-4D6C-878E-ACC59D6B4587}"/>
          </ac:spMkLst>
        </pc:spChg>
        <pc:spChg chg="add">
          <ac:chgData name="Carrie Roberts" userId="68357bb78a803ac1" providerId="LiveId" clId="{A50EDA86-18F3-429A-AC30-959365FBE2E8}" dt="2022-10-15T18:34:30.930" v="21543" actId="26606"/>
          <ac:spMkLst>
            <pc:docMk/>
            <pc:sldMk cId="2814404180" sldId="580"/>
            <ac:spMk id="14" creationId="{6FF3A87B-2255-45E0-A551-C11FAF93290C}"/>
          </ac:spMkLst>
        </pc:spChg>
        <pc:picChg chg="add mod ord">
          <ac:chgData name="Carrie Roberts" userId="68357bb78a803ac1" providerId="LiveId" clId="{A50EDA86-18F3-429A-AC30-959365FBE2E8}" dt="2022-10-15T18:34:30.930" v="21543" actId="26606"/>
          <ac:picMkLst>
            <pc:docMk/>
            <pc:sldMk cId="2814404180" sldId="580"/>
            <ac:picMk id="7" creationId="{488FBD80-CBC4-4D7B-378B-3384460416AC}"/>
          </ac:picMkLst>
        </pc:picChg>
      </pc:sldChg>
      <pc:sldChg chg="addSp delSp modSp new mod modNotesTx">
        <pc:chgData name="Carrie Roberts" userId="68357bb78a803ac1" providerId="LiveId" clId="{A50EDA86-18F3-429A-AC30-959365FBE2E8}" dt="2022-10-15T19:29:24.680" v="21620"/>
        <pc:sldMkLst>
          <pc:docMk/>
          <pc:sldMk cId="3067731221" sldId="581"/>
        </pc:sldMkLst>
        <pc:spChg chg="mod">
          <ac:chgData name="Carrie Roberts" userId="68357bb78a803ac1" providerId="LiveId" clId="{A50EDA86-18F3-429A-AC30-959365FBE2E8}" dt="2022-10-15T19:21:36.733" v="21602" actId="20577"/>
          <ac:spMkLst>
            <pc:docMk/>
            <pc:sldMk cId="3067731221" sldId="581"/>
            <ac:spMk id="2" creationId="{433B62DA-B994-B207-A53F-D94C43EE1A63}"/>
          </ac:spMkLst>
        </pc:spChg>
        <pc:spChg chg="del">
          <ac:chgData name="Carrie Roberts" userId="68357bb78a803ac1" providerId="LiveId" clId="{A50EDA86-18F3-429A-AC30-959365FBE2E8}" dt="2022-10-15T19:21:00.752" v="21583" actId="478"/>
          <ac:spMkLst>
            <pc:docMk/>
            <pc:sldMk cId="3067731221" sldId="581"/>
            <ac:spMk id="3" creationId="{4A4856B4-66EB-2BC0-DC9E-8C94AFD97FAA}"/>
          </ac:spMkLst>
        </pc:spChg>
        <pc:spChg chg="add mod">
          <ac:chgData name="Carrie Roberts" userId="68357bb78a803ac1" providerId="LiveId" clId="{A50EDA86-18F3-429A-AC30-959365FBE2E8}" dt="2022-10-15T19:23:33.017" v="21616" actId="14100"/>
          <ac:spMkLst>
            <pc:docMk/>
            <pc:sldMk cId="3067731221" sldId="581"/>
            <ac:spMk id="11" creationId="{015E4345-F197-4A5E-3587-2C10FE53D3AE}"/>
          </ac:spMkLst>
        </pc:spChg>
        <pc:spChg chg="add del mod">
          <ac:chgData name="Carrie Roberts" userId="68357bb78a803ac1" providerId="LiveId" clId="{A50EDA86-18F3-429A-AC30-959365FBE2E8}" dt="2022-10-15T19:23:14.566" v="21611" actId="478"/>
          <ac:spMkLst>
            <pc:docMk/>
            <pc:sldMk cId="3067731221" sldId="581"/>
            <ac:spMk id="12" creationId="{31124D7C-314B-6C12-B14E-2D80ED64A347}"/>
          </ac:spMkLst>
        </pc:spChg>
        <pc:spChg chg="add mod">
          <ac:chgData name="Carrie Roberts" userId="68357bb78a803ac1" providerId="LiveId" clId="{A50EDA86-18F3-429A-AC30-959365FBE2E8}" dt="2022-10-15T19:23:12.783" v="21610" actId="14100"/>
          <ac:spMkLst>
            <pc:docMk/>
            <pc:sldMk cId="3067731221" sldId="581"/>
            <ac:spMk id="13" creationId="{A92C5014-58AE-5A59-56F9-9BE74CCA0DCB}"/>
          </ac:spMkLst>
        </pc:spChg>
        <pc:spChg chg="add mod">
          <ac:chgData name="Carrie Roberts" userId="68357bb78a803ac1" providerId="LiveId" clId="{A50EDA86-18F3-429A-AC30-959365FBE2E8}" dt="2022-10-15T19:23:19.970" v="21613" actId="1076"/>
          <ac:spMkLst>
            <pc:docMk/>
            <pc:sldMk cId="3067731221" sldId="581"/>
            <ac:spMk id="14" creationId="{59F3287E-4355-A48F-5C12-3243088E2677}"/>
          </ac:spMkLst>
        </pc:spChg>
        <pc:spChg chg="add mod">
          <ac:chgData name="Carrie Roberts" userId="68357bb78a803ac1" providerId="LiveId" clId="{A50EDA86-18F3-429A-AC30-959365FBE2E8}" dt="2022-10-15T19:23:43.201" v="21619" actId="1036"/>
          <ac:spMkLst>
            <pc:docMk/>
            <pc:sldMk cId="3067731221" sldId="581"/>
            <ac:spMk id="15" creationId="{01BB0BFA-2162-96E6-B0AD-2D040C051317}"/>
          </ac:spMkLst>
        </pc:spChg>
        <pc:picChg chg="add del mod">
          <ac:chgData name="Carrie Roberts" userId="68357bb78a803ac1" providerId="LiveId" clId="{A50EDA86-18F3-429A-AC30-959365FBE2E8}" dt="2022-10-15T19:21:21.979" v="21584" actId="478"/>
          <ac:picMkLst>
            <pc:docMk/>
            <pc:sldMk cId="3067731221" sldId="581"/>
            <ac:picMk id="8" creationId="{6A57CE09-ED56-292F-D58E-17DAA5B4F7D7}"/>
          </ac:picMkLst>
        </pc:picChg>
        <pc:picChg chg="add mod">
          <ac:chgData name="Carrie Roberts" userId="68357bb78a803ac1" providerId="LiveId" clId="{A50EDA86-18F3-429A-AC30-959365FBE2E8}" dt="2022-10-15T19:22:09.374" v="21604" actId="1076"/>
          <ac:picMkLst>
            <pc:docMk/>
            <pc:sldMk cId="3067731221" sldId="581"/>
            <ac:picMk id="10" creationId="{8D4C62ED-3B8C-985E-8E12-DEC6F131E2A0}"/>
          </ac:picMkLst>
        </pc:picChg>
      </pc:sldChg>
      <pc:sldMasterChg chg="modSp modSldLayout">
        <pc:chgData name="Carrie Roberts" userId="68357bb78a803ac1" providerId="LiveId" clId="{A50EDA86-18F3-429A-AC30-959365FBE2E8}" dt="2022-10-03T22:57:24.910" v="14992"/>
        <pc:sldMasterMkLst>
          <pc:docMk/>
          <pc:sldMasterMk cId="2521255718" sldId="2147483684"/>
        </pc:sldMasterMkLst>
        <pc:spChg chg="mod">
          <ac:chgData name="Carrie Roberts" userId="68357bb78a803ac1" providerId="LiveId" clId="{A50EDA86-18F3-429A-AC30-959365FBE2E8}" dt="2022-10-03T18:59:00.842" v="14884"/>
          <ac:spMkLst>
            <pc:docMk/>
            <pc:sldMasterMk cId="2521255718" sldId="2147483684"/>
            <ac:spMk id="4" creationId="{34ACE49D-C22F-4540-AC09-E421D2A2EDBE}"/>
          </ac:spMkLst>
        </pc:spChg>
        <pc:spChg chg="mod">
          <ac:chgData name="Carrie Roberts" userId="68357bb78a803ac1" providerId="LiveId" clId="{A50EDA86-18F3-429A-AC30-959365FBE2E8}" dt="2022-10-03T22:57:24.910" v="14992"/>
          <ac:spMkLst>
            <pc:docMk/>
            <pc:sldMasterMk cId="2521255718" sldId="2147483684"/>
            <ac:spMk id="5" creationId="{ACD5C3BE-317E-49E8-82B5-C8A7EC9C8A7E}"/>
          </ac:spMkLst>
        </pc:sp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3412362915" sldId="2147483685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3412362915" sldId="2147483685"/>
              <ac:spMk id="4" creationId="{8B1BC074-1090-47AF-BDE8-3859BF574BA6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3412362915" sldId="2147483685"/>
              <ac:spMk id="5" creationId="{F1D6522F-D41A-4734-8BD1-BD6E5A37D04C}"/>
            </ac:spMkLst>
          </pc:spChg>
        </pc:sldLayoutChg>
        <pc:sldLayoutChg chg="modSp mod">
          <pc:chgData name="Carrie Roberts" userId="68357bb78a803ac1" providerId="LiveId" clId="{A50EDA86-18F3-429A-AC30-959365FBE2E8}" dt="2022-09-28T01:43:41.952" v="10744" actId="20577"/>
          <pc:sldLayoutMkLst>
            <pc:docMk/>
            <pc:sldMasterMk cId="2521255718" sldId="2147483684"/>
            <pc:sldLayoutMk cId="3616071164" sldId="2147483686"/>
          </pc:sldLayoutMkLst>
          <pc:spChg chg="mod">
            <ac:chgData name="Carrie Roberts" userId="68357bb78a803ac1" providerId="LiveId" clId="{A50EDA86-18F3-429A-AC30-959365FBE2E8}" dt="2022-09-28T01:43:20.971" v="10698" actId="20577"/>
            <ac:spMkLst>
              <pc:docMk/>
              <pc:sldMasterMk cId="2521255718" sldId="2147483684"/>
              <pc:sldLayoutMk cId="3616071164" sldId="2147483686"/>
              <ac:spMk id="4" creationId="{4D4EE704-5DCA-484E-85E0-0E3A7B1C5046}"/>
            </ac:spMkLst>
          </pc:spChg>
          <pc:spChg chg="mod">
            <ac:chgData name="Carrie Roberts" userId="68357bb78a803ac1" providerId="LiveId" clId="{A50EDA86-18F3-429A-AC30-959365FBE2E8}" dt="2022-09-28T01:43:41.952" v="10744" actId="20577"/>
            <ac:spMkLst>
              <pc:docMk/>
              <pc:sldMasterMk cId="2521255718" sldId="2147483684"/>
              <pc:sldLayoutMk cId="3616071164" sldId="2147483686"/>
              <ac:spMk id="5" creationId="{4CA69B66-1C18-44A2-93F7-97DED26F24AB}"/>
            </ac:spMkLst>
          </pc:spChg>
        </pc:sldLayout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1023429560" sldId="2147483687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1023429560" sldId="2147483687"/>
              <ac:spMk id="4" creationId="{56403DDF-462A-45CE-931B-010AB4F73C3F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1023429560" sldId="2147483687"/>
              <ac:spMk id="5" creationId="{39E10702-2ACF-4768-9E91-8CB87B89594D}"/>
            </ac:spMkLst>
          </pc:spChg>
        </pc:sldLayout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3617165047" sldId="2147483688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3617165047" sldId="2147483688"/>
              <ac:spMk id="5" creationId="{BB99A8AF-0998-4613-B1D8-C14ECBFFDF67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3617165047" sldId="2147483688"/>
              <ac:spMk id="6" creationId="{66E44EAA-B8A9-4428-A9DF-1174DA940990}"/>
            </ac:spMkLst>
          </pc:spChg>
        </pc:sldLayout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670392337" sldId="2147483689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670392337" sldId="2147483689"/>
              <ac:spMk id="7" creationId="{DDCDCD5B-3F26-4AFA-8BD4-E5D8DD2AF494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670392337" sldId="2147483689"/>
              <ac:spMk id="8" creationId="{3D10D1EE-83A0-4FB5-9B25-8A73DE891A87}"/>
            </ac:spMkLst>
          </pc:spChg>
        </pc:sldLayout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3858332531" sldId="2147483691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3858332531" sldId="2147483691"/>
              <ac:spMk id="2" creationId="{AB81B449-7B97-41DC-B23F-65EDCBD316A6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3858332531" sldId="2147483691"/>
              <ac:spMk id="3" creationId="{7C6B46D5-337B-4906-8412-4EEA3884FA7E}"/>
            </ac:spMkLst>
          </pc:spChg>
        </pc:sldLayout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983562843" sldId="2147483692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983562843" sldId="2147483692"/>
              <ac:spMk id="5" creationId="{EBD47AB1-6EB5-4E2C-B4A7-42DC643E9FF9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983562843" sldId="2147483692"/>
              <ac:spMk id="6" creationId="{5BA9D15F-B6ED-46E1-9840-0B625880EE4B}"/>
            </ac:spMkLst>
          </pc:spChg>
        </pc:sldLayout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727319112" sldId="2147483693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727319112" sldId="2147483693"/>
              <ac:spMk id="5" creationId="{E57D2D6F-49E8-4217-A908-2D9E43583589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727319112" sldId="2147483693"/>
              <ac:spMk id="6" creationId="{591C4440-6B8D-4A24-A807-8B1302A3DFAF}"/>
            </ac:spMkLst>
          </pc:spChg>
        </pc:sldLayout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3063087162" sldId="2147483696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3063087162" sldId="2147483696"/>
              <ac:spMk id="2" creationId="{AB81B449-7B97-41DC-B23F-65EDCBD316A6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3063087162" sldId="2147483696"/>
              <ac:spMk id="3" creationId="{7C6B46D5-337B-4906-8412-4EEA3884FA7E}"/>
            </ac:spMkLst>
          </pc:spChg>
        </pc:sldLayout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22852078" sldId="2147483697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22852078" sldId="2147483697"/>
              <ac:spMk id="4" creationId="{8B1BC074-1090-47AF-BDE8-3859BF574BA6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22852078" sldId="2147483697"/>
              <ac:spMk id="5" creationId="{F1D6522F-D41A-4734-8BD1-BD6E5A37D04C}"/>
            </ac:spMkLst>
          </pc:spChg>
        </pc:sldLayout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4284120214" sldId="2147483700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4284120214" sldId="2147483700"/>
              <ac:spMk id="2" creationId="{AB81B449-7B97-41DC-B23F-65EDCBD316A6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4284120214" sldId="2147483700"/>
              <ac:spMk id="3" creationId="{7C6B46D5-337B-4906-8412-4EEA3884FA7E}"/>
            </ac:spMkLst>
          </pc:spChg>
        </pc:sldLayoutChg>
        <pc:sldLayoutChg chg="modSp mod">
          <pc:chgData name="Carrie Roberts" userId="68357bb78a803ac1" providerId="LiveId" clId="{A50EDA86-18F3-429A-AC30-959365FBE2E8}" dt="2022-09-28T01:45:45.154" v="10764" actId="20577"/>
          <pc:sldLayoutMkLst>
            <pc:docMk/>
            <pc:sldMasterMk cId="2521255718" sldId="2147483684"/>
            <pc:sldLayoutMk cId="3715776986" sldId="2147483707"/>
          </pc:sldLayoutMkLst>
          <pc:spChg chg="mod">
            <ac:chgData name="Carrie Roberts" userId="68357bb78a803ac1" providerId="LiveId" clId="{A50EDA86-18F3-429A-AC30-959365FBE2E8}" dt="2022-09-28T01:45:45.154" v="10764" actId="20577"/>
            <ac:spMkLst>
              <pc:docMk/>
              <pc:sldMasterMk cId="2521255718" sldId="2147483684"/>
              <pc:sldLayoutMk cId="3715776986" sldId="2147483707"/>
              <ac:spMk id="4" creationId="{D8661572-1A59-4E3B-BA65-3329E9468C69}"/>
            </ac:spMkLst>
          </pc:spChg>
          <pc:spChg chg="mod">
            <ac:chgData name="Carrie Roberts" userId="68357bb78a803ac1" providerId="LiveId" clId="{A50EDA86-18F3-429A-AC30-959365FBE2E8}" dt="2022-09-28T01:45:32.170" v="10745"/>
            <ac:spMkLst>
              <pc:docMk/>
              <pc:sldMasterMk cId="2521255718" sldId="2147483684"/>
              <pc:sldLayoutMk cId="3715776986" sldId="2147483707"/>
              <ac:spMk id="5" creationId="{AFEF84F1-99FE-4F0B-9E76-F581C2C1B6D9}"/>
            </ac:spMkLst>
          </pc:spChg>
        </pc:sldLayout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1425477023" sldId="2147483731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1425477023" sldId="2147483731"/>
              <ac:spMk id="2" creationId="{AB81B449-7B97-41DC-B23F-65EDCBD316A6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1425477023" sldId="2147483731"/>
              <ac:spMk id="3" creationId="{7C6B46D5-337B-4906-8412-4EEA3884FA7E}"/>
            </ac:spMkLst>
          </pc:spChg>
        </pc:sldLayoutChg>
        <pc:sldLayoutChg chg="modSp">
          <pc:chgData name="Carrie Roberts" userId="68357bb78a803ac1" providerId="LiveId" clId="{A50EDA86-18F3-429A-AC30-959365FBE2E8}" dt="2022-10-03T22:57:24.910" v="14992"/>
          <pc:sldLayoutMkLst>
            <pc:docMk/>
            <pc:sldMasterMk cId="2521255718" sldId="2147483684"/>
            <pc:sldLayoutMk cId="2570260729" sldId="2147483733"/>
          </pc:sldLayoutMkLst>
          <pc:spChg chg="mod">
            <ac:chgData name="Carrie Roberts" userId="68357bb78a803ac1" providerId="LiveId" clId="{A50EDA86-18F3-429A-AC30-959365FBE2E8}" dt="2022-10-03T18:59:00.842" v="14884"/>
            <ac:spMkLst>
              <pc:docMk/>
              <pc:sldMasterMk cId="2521255718" sldId="2147483684"/>
              <pc:sldLayoutMk cId="2570260729" sldId="2147483733"/>
              <ac:spMk id="2" creationId="{AB81B449-7B97-41DC-B23F-65EDCBD316A6}"/>
            </ac:spMkLst>
          </pc:spChg>
          <pc:spChg chg="mod">
            <ac:chgData name="Carrie Roberts" userId="68357bb78a803ac1" providerId="LiveId" clId="{A50EDA86-18F3-429A-AC30-959365FBE2E8}" dt="2022-10-03T22:57:24.910" v="14992"/>
            <ac:spMkLst>
              <pc:docMk/>
              <pc:sldMasterMk cId="2521255718" sldId="2147483684"/>
              <pc:sldLayoutMk cId="2570260729" sldId="2147483733"/>
              <ac:spMk id="3" creationId="{7C6B46D5-337B-4906-8412-4EEA3884FA7E}"/>
            </ac:spMkLst>
          </pc:spChg>
        </pc:sldLayoutChg>
      </pc:sldMasterChg>
    </pc:docChg>
  </pc:docChgLst>
  <pc:docChgLst>
    <pc:chgData name="Carrie Roberts" userId="68357bb78a803ac1" providerId="LiveId" clId="{1DF7AE82-413F-47EB-8829-B628B786D8ED}"/>
    <pc:docChg chg="undo redo custSel addSld delSld modSld sldOrd modMainMaster modSection">
      <pc:chgData name="Carrie Roberts" userId="68357bb78a803ac1" providerId="LiveId" clId="{1DF7AE82-413F-47EB-8829-B628B786D8ED}" dt="2023-08-26T18:42:55.911" v="1886"/>
      <pc:docMkLst>
        <pc:docMk/>
      </pc:docMkLst>
      <pc:sldChg chg="modSp">
        <pc:chgData name="Carrie Roberts" userId="68357bb78a803ac1" providerId="LiveId" clId="{1DF7AE82-413F-47EB-8829-B628B786D8ED}" dt="2023-08-21T15:28:17.211" v="1768"/>
        <pc:sldMkLst>
          <pc:docMk/>
          <pc:sldMk cId="583923637" sldId="39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583923637" sldId="392"/>
            <ac:spMk id="4" creationId="{0C329F70-04F7-4C70-BCF8-D4371F54EF2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249231080" sldId="39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249231080" sldId="393"/>
            <ac:spMk id="19" creationId="{386DB667-0553-4FB8-B0E0-776539934AF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093375867" sldId="39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093375867" sldId="394"/>
            <ac:spMk id="4" creationId="{0C329F70-04F7-4C70-BCF8-D4371F54EF2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608919849" sldId="39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608919849" sldId="395"/>
            <ac:spMk id="4" creationId="{0C329F70-04F7-4C70-BCF8-D4371F54EF2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731086180" sldId="39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731086180" sldId="396"/>
            <ac:spMk id="4" creationId="{0C329F70-04F7-4C70-BCF8-D4371F54EF2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752763485" sldId="39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752763485" sldId="397"/>
            <ac:spMk id="4" creationId="{0C329F70-04F7-4C70-BCF8-D4371F54EF2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871480667" sldId="39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871480667" sldId="398"/>
            <ac:spMk id="4" creationId="{0C329F70-04F7-4C70-BCF8-D4371F54EF2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687773789" sldId="39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687773789" sldId="399"/>
            <ac:spMk id="4" creationId="{0C329F70-04F7-4C70-BCF8-D4371F54EF2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589521800" sldId="40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589521800" sldId="400"/>
            <ac:spMk id="4" creationId="{85345374-E07E-ED06-5747-EE610F35340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513387682" sldId="40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513387682" sldId="401"/>
            <ac:spMk id="4" creationId="{85345374-E07E-ED06-5747-EE610F35340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050265739" sldId="40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050265739" sldId="402"/>
            <ac:spMk id="4" creationId="{85345374-E07E-ED06-5747-EE610F35340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482915483" sldId="40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482915483" sldId="403"/>
            <ac:spMk id="4" creationId="{4923A401-61B0-8539-88AA-EBB0E9108205}"/>
          </ac:spMkLst>
        </pc:spChg>
      </pc:sldChg>
      <pc:sldChg chg="addSp delSp modSp mod">
        <pc:chgData name="Carrie Roberts" userId="68357bb78a803ac1" providerId="LiveId" clId="{1DF7AE82-413F-47EB-8829-B628B786D8ED}" dt="2023-08-21T15:28:17.211" v="1768"/>
        <pc:sldMkLst>
          <pc:docMk/>
          <pc:sldMk cId="3631298081" sldId="40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631298081" sldId="405"/>
            <ac:spMk id="4" creationId="{85345374-E07E-ED06-5747-EE610F35340F}"/>
          </ac:spMkLst>
        </pc:spChg>
        <pc:spChg chg="add del mod">
          <ac:chgData name="Carrie Roberts" userId="68357bb78a803ac1" providerId="LiveId" clId="{1DF7AE82-413F-47EB-8829-B628B786D8ED}" dt="2023-03-02T23:37:22.560" v="265" actId="478"/>
          <ac:spMkLst>
            <pc:docMk/>
            <pc:sldMk cId="3631298081" sldId="405"/>
            <ac:spMk id="9" creationId="{12EF6356-1F5F-83A5-75FD-66361AB9FA8F}"/>
          </ac:spMkLst>
        </pc:spChg>
        <pc:picChg chg="add del mod">
          <ac:chgData name="Carrie Roberts" userId="68357bb78a803ac1" providerId="LiveId" clId="{1DF7AE82-413F-47EB-8829-B628B786D8ED}" dt="2023-03-02T23:37:22.560" v="265" actId="478"/>
          <ac:picMkLst>
            <pc:docMk/>
            <pc:sldMk cId="3631298081" sldId="405"/>
            <ac:picMk id="8" creationId="{407F8222-6D38-B01A-2A77-78BEE1655D8A}"/>
          </ac:picMkLst>
        </pc:picChg>
        <pc:picChg chg="add del mod">
          <ac:chgData name="Carrie Roberts" userId="68357bb78a803ac1" providerId="LiveId" clId="{1DF7AE82-413F-47EB-8829-B628B786D8ED}" dt="2023-03-02T23:41:23.250" v="295" actId="478"/>
          <ac:picMkLst>
            <pc:docMk/>
            <pc:sldMk cId="3631298081" sldId="405"/>
            <ac:picMk id="11" creationId="{1BF556AD-D980-00E5-1EB9-69719D5555E7}"/>
          </ac:picMkLst>
        </pc:picChg>
        <pc:picChg chg="add del mod">
          <ac:chgData name="Carrie Roberts" userId="68357bb78a803ac1" providerId="LiveId" clId="{1DF7AE82-413F-47EB-8829-B628B786D8ED}" dt="2023-03-02T23:41:24.333" v="296" actId="478"/>
          <ac:picMkLst>
            <pc:docMk/>
            <pc:sldMk cId="3631298081" sldId="405"/>
            <ac:picMk id="14" creationId="{44331DA1-E1A8-1C9F-4A21-4BB58BF288C9}"/>
          </ac:picMkLst>
        </pc:picChg>
        <pc:picChg chg="add mod">
          <ac:chgData name="Carrie Roberts" userId="68357bb78a803ac1" providerId="LiveId" clId="{1DF7AE82-413F-47EB-8829-B628B786D8ED}" dt="2023-03-02T23:41:08.667" v="293" actId="14100"/>
          <ac:picMkLst>
            <pc:docMk/>
            <pc:sldMk cId="3631298081" sldId="405"/>
            <ac:picMk id="16" creationId="{87C98B09-C586-442A-8F33-7A9B768AE83B}"/>
          </ac:picMkLst>
        </pc:picChg>
        <pc:picChg chg="add mod">
          <ac:chgData name="Carrie Roberts" userId="68357bb78a803ac1" providerId="LiveId" clId="{1DF7AE82-413F-47EB-8829-B628B786D8ED}" dt="2023-03-02T23:41:15.776" v="294" actId="1076"/>
          <ac:picMkLst>
            <pc:docMk/>
            <pc:sldMk cId="3631298081" sldId="405"/>
            <ac:picMk id="18" creationId="{E416F772-D4EB-1EC3-1833-62A10161FFD4}"/>
          </ac:picMkLst>
        </pc:pic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96800407" sldId="40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96800407" sldId="406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366496784" sldId="40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366496784" sldId="407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569180195" sldId="40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569180195" sldId="408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902312357" sldId="40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902312357" sldId="409"/>
            <ac:spMk id="4" creationId="{EFFE7AD9-7750-F898-9BDC-BBF6A0F38BFD}"/>
          </ac:spMkLst>
        </pc:spChg>
      </pc:sldChg>
      <pc:sldChg chg="modSp mod ord">
        <pc:chgData name="Carrie Roberts" userId="68357bb78a803ac1" providerId="LiveId" clId="{1DF7AE82-413F-47EB-8829-B628B786D8ED}" dt="2023-08-22T22:49:30.968" v="1885" actId="20577"/>
        <pc:sldMkLst>
          <pc:docMk/>
          <pc:sldMk cId="3615094216" sldId="411"/>
        </pc:sldMkLst>
        <pc:spChg chg="mod">
          <ac:chgData name="Carrie Roberts" userId="68357bb78a803ac1" providerId="LiveId" clId="{1DF7AE82-413F-47EB-8829-B628B786D8ED}" dt="2023-08-22T22:49:30.968" v="1885" actId="20577"/>
          <ac:spMkLst>
            <pc:docMk/>
            <pc:sldMk cId="3615094216" sldId="411"/>
            <ac:spMk id="2" creationId="{788BF72F-844E-531E-937E-B560BA5BE4BD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615094216" sldId="411"/>
            <ac:spMk id="4" creationId="{19D7EBD8-7D3F-BC96-C6F4-6F542FDC8D0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987705359" sldId="41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987705359" sldId="412"/>
            <ac:spMk id="15" creationId="{6F42D6CB-D8F6-42DE-5AF6-D914541E76B6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153442523" sldId="41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153442523" sldId="413"/>
            <ac:spMk id="4" creationId="{C1D6D489-1D5B-086C-CAF2-8C3F33A81676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526064082" sldId="41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526064082" sldId="414"/>
            <ac:spMk id="4" creationId="{C1D6D489-1D5B-086C-CAF2-8C3F33A81676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719274983" sldId="41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719274983" sldId="415"/>
            <ac:spMk id="4" creationId="{C1D6D489-1D5B-086C-CAF2-8C3F33A81676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721365440" sldId="41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721365440" sldId="416"/>
            <ac:spMk id="4" creationId="{C1D6D489-1D5B-086C-CAF2-8C3F33A81676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480512530" sldId="41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480512530" sldId="417"/>
            <ac:spMk id="4" creationId="{E6E4B9C0-A347-3EEF-6F46-B2028AC35BA7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784003991" sldId="41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784003991" sldId="418"/>
            <ac:spMk id="4" creationId="{9C9F059F-CA77-1496-4880-8FA2E4C919B1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552900566" sldId="42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552900566" sldId="420"/>
            <ac:spMk id="4" creationId="{31226A18-5B25-99B4-DE9A-DF5AF4B1FA2C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21498862" sldId="42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21498862" sldId="421"/>
            <ac:spMk id="4" creationId="{31226A18-5B25-99B4-DE9A-DF5AF4B1FA2C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46711732" sldId="42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46711732" sldId="422"/>
            <ac:spMk id="4" creationId="{31226A18-5B25-99B4-DE9A-DF5AF4B1FA2C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77288261" sldId="42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77288261" sldId="423"/>
            <ac:spMk id="4" creationId="{C1D6D489-1D5B-086C-CAF2-8C3F33A81676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984856555" sldId="42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984856555" sldId="425"/>
            <ac:spMk id="4" creationId="{C1D6D489-1D5B-086C-CAF2-8C3F33A81676}"/>
          </ac:spMkLst>
        </pc:spChg>
      </pc:sldChg>
      <pc:sldChg chg="addSp modSp">
        <pc:chgData name="Carrie Roberts" userId="68357bb78a803ac1" providerId="LiveId" clId="{1DF7AE82-413F-47EB-8829-B628B786D8ED}" dt="2023-08-22T04:55:24.827" v="1787"/>
        <pc:sldMkLst>
          <pc:docMk/>
          <pc:sldMk cId="1451753775" sldId="42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451753775" sldId="427"/>
            <ac:spMk id="4" creationId="{925BFE96-7D07-313C-3908-44E129912E85}"/>
          </ac:spMkLst>
        </pc:spChg>
        <pc:spChg chg="add mod">
          <ac:chgData name="Carrie Roberts" userId="68357bb78a803ac1" providerId="LiveId" clId="{1DF7AE82-413F-47EB-8829-B628B786D8ED}" dt="2023-08-22T04:55:24.827" v="1787"/>
          <ac:spMkLst>
            <pc:docMk/>
            <pc:sldMk cId="1451753775" sldId="427"/>
            <ac:spMk id="7" creationId="{D2372169-E68B-06D6-BE11-5074C0CC41E3}"/>
          </ac:spMkLst>
        </pc:spChg>
        <pc:spChg chg="add mod">
          <ac:chgData name="Carrie Roberts" userId="68357bb78a803ac1" providerId="LiveId" clId="{1DF7AE82-413F-47EB-8829-B628B786D8ED}" dt="2023-08-22T04:55:24.827" v="1787"/>
          <ac:spMkLst>
            <pc:docMk/>
            <pc:sldMk cId="1451753775" sldId="427"/>
            <ac:spMk id="8" creationId="{603B5B78-5FDA-D72D-6E42-CD87C06E9815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223181853" sldId="42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223181853" sldId="428"/>
            <ac:spMk id="4" creationId="{C1D6D489-1D5B-086C-CAF2-8C3F33A81676}"/>
          </ac:spMkLst>
        </pc:spChg>
      </pc:sldChg>
      <pc:sldChg chg="modSp mod">
        <pc:chgData name="Carrie Roberts" userId="68357bb78a803ac1" providerId="LiveId" clId="{1DF7AE82-413F-47EB-8829-B628B786D8ED}" dt="2023-08-21T15:28:17.211" v="1768"/>
        <pc:sldMkLst>
          <pc:docMk/>
          <pc:sldMk cId="738203036" sldId="43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738203036" sldId="430"/>
            <ac:spMk id="4" creationId="{F8496179-C125-FF93-A24F-77F6B6A9B804}"/>
          </ac:spMkLst>
        </pc:spChg>
        <pc:picChg chg="mod">
          <ac:chgData name="Carrie Roberts" userId="68357bb78a803ac1" providerId="LiveId" clId="{1DF7AE82-413F-47EB-8829-B628B786D8ED}" dt="2023-03-02T23:25:47.829" v="261" actId="1076"/>
          <ac:picMkLst>
            <pc:docMk/>
            <pc:sldMk cId="738203036" sldId="430"/>
            <ac:picMk id="8" creationId="{B7ADC265-7156-72D1-F12E-089243188092}"/>
          </ac:picMkLst>
        </pc:picChg>
        <pc:picChg chg="mod">
          <ac:chgData name="Carrie Roberts" userId="68357bb78a803ac1" providerId="LiveId" clId="{1DF7AE82-413F-47EB-8829-B628B786D8ED}" dt="2023-03-02T23:25:45.561" v="260" actId="1076"/>
          <ac:picMkLst>
            <pc:docMk/>
            <pc:sldMk cId="738203036" sldId="430"/>
            <ac:picMk id="10" creationId="{9C5EF51D-5977-DF92-0EB0-818E26B238FA}"/>
          </ac:picMkLst>
        </pc:pic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289056818" sldId="43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289056818" sldId="431"/>
            <ac:spMk id="4" creationId="{F8496179-C125-FF93-A24F-77F6B6A9B804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053358059" sldId="43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053358059" sldId="432"/>
            <ac:spMk id="4" creationId="{B1D5487D-4BD6-8EDB-3011-A378015EABBB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769798745" sldId="43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769798745" sldId="433"/>
            <ac:spMk id="4" creationId="{B1D5487D-4BD6-8EDB-3011-A378015EABBB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493195651" sldId="43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493195651" sldId="434"/>
            <ac:spMk id="4" creationId="{A3AB8D3E-04C5-56EA-27E8-31109654C049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025744171" sldId="43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025744171" sldId="435"/>
            <ac:spMk id="4" creationId="{681AD3D3-1F6E-8345-DF28-955D54573FA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6073398" sldId="43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6073398" sldId="436"/>
            <ac:spMk id="4" creationId="{681AD3D3-1F6E-8345-DF28-955D54573FA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176882610" sldId="43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176882610" sldId="437"/>
            <ac:spMk id="4" creationId="{707EEB26-566C-D22C-A5CA-E84F69C70D9B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107596896" sldId="43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107596896" sldId="438"/>
            <ac:spMk id="4" creationId="{4F12F24C-8CB2-5591-FFD2-5F8479462B53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933592065" sldId="43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933592065" sldId="439"/>
            <ac:spMk id="4" creationId="{AA24D8F5-14B6-E6C6-6B39-C71ACEDFAE31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470738464" sldId="44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470738464" sldId="440"/>
            <ac:spMk id="4" creationId="{DFCE2008-FA07-8BE7-C263-6411FCA4D578}"/>
          </ac:spMkLst>
        </pc:spChg>
      </pc:sldChg>
      <pc:sldChg chg="modSp ord">
        <pc:chgData name="Carrie Roberts" userId="68357bb78a803ac1" providerId="LiveId" clId="{1DF7AE82-413F-47EB-8829-B628B786D8ED}" dt="2023-08-22T22:42:27.471" v="1808"/>
        <pc:sldMkLst>
          <pc:docMk/>
          <pc:sldMk cId="473429284" sldId="44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73429284" sldId="441"/>
            <ac:spMk id="4" creationId="{85CC42DF-2646-7C82-B341-7B9E51F1E6B5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886378999" sldId="44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886378999" sldId="442"/>
            <ac:spMk id="4" creationId="{3A5F4C67-8139-FED5-014F-E2CD4BF0EA2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206815501" sldId="44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206815501" sldId="443"/>
            <ac:spMk id="4" creationId="{C11A73E8-568D-981F-EDE0-43D3C911697D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918017142" sldId="44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918017142" sldId="445"/>
            <ac:spMk id="4" creationId="{3C526313-FEF8-E27C-2EAB-C219F3856A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500014129" sldId="44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500014129" sldId="446"/>
            <ac:spMk id="4" creationId="{C133807A-FFB6-B9B0-6EA9-BEF9734A0BE3}"/>
          </ac:spMkLst>
        </pc:spChg>
      </pc:sldChg>
      <pc:sldChg chg="addSp delSp modSp mod">
        <pc:chgData name="Carrie Roberts" userId="68357bb78a803ac1" providerId="LiveId" clId="{1DF7AE82-413F-47EB-8829-B628B786D8ED}" dt="2023-08-22T05:06:23.365" v="1804" actId="22"/>
        <pc:sldMkLst>
          <pc:docMk/>
          <pc:sldMk cId="1300184165" sldId="44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300184165" sldId="447"/>
            <ac:spMk id="4" creationId="{6EFD1411-6522-84DE-4EC4-5A51C3DF249A}"/>
          </ac:spMkLst>
        </pc:spChg>
        <pc:spChg chg="add del">
          <ac:chgData name="Carrie Roberts" userId="68357bb78a803ac1" providerId="LiveId" clId="{1DF7AE82-413F-47EB-8829-B628B786D8ED}" dt="2023-08-22T05:06:07.967" v="1800" actId="22"/>
          <ac:spMkLst>
            <pc:docMk/>
            <pc:sldMk cId="1300184165" sldId="447"/>
            <ac:spMk id="8" creationId="{36153C17-AD26-4B02-80B3-7BC27A0BCA7D}"/>
          </ac:spMkLst>
        </pc:spChg>
        <pc:spChg chg="add del">
          <ac:chgData name="Carrie Roberts" userId="68357bb78a803ac1" providerId="LiveId" clId="{1DF7AE82-413F-47EB-8829-B628B786D8ED}" dt="2023-08-22T05:06:16.003" v="1802" actId="22"/>
          <ac:spMkLst>
            <pc:docMk/>
            <pc:sldMk cId="1300184165" sldId="447"/>
            <ac:spMk id="10" creationId="{2F370765-0A47-66C2-B8FF-7EF8B0C7E246}"/>
          </ac:spMkLst>
        </pc:spChg>
        <pc:spChg chg="add del">
          <ac:chgData name="Carrie Roberts" userId="68357bb78a803ac1" providerId="LiveId" clId="{1DF7AE82-413F-47EB-8829-B628B786D8ED}" dt="2023-08-22T05:06:23.365" v="1804" actId="22"/>
          <ac:spMkLst>
            <pc:docMk/>
            <pc:sldMk cId="1300184165" sldId="447"/>
            <ac:spMk id="12" creationId="{BBEDEF6C-7D60-4CFC-C4FC-689637CF4A2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849120262" sldId="44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849120262" sldId="448"/>
            <ac:spMk id="4" creationId="{7ACE46F7-236B-6522-DCC8-EB034CE30CC8}"/>
          </ac:spMkLst>
        </pc:spChg>
      </pc:sldChg>
      <pc:sldChg chg="del">
        <pc:chgData name="Carrie Roberts" userId="68357bb78a803ac1" providerId="LiveId" clId="{1DF7AE82-413F-47EB-8829-B628B786D8ED}" dt="2023-03-01T20:03:38.140" v="36" actId="47"/>
        <pc:sldMkLst>
          <pc:docMk/>
          <pc:sldMk cId="1070123846" sldId="449"/>
        </pc:sldMkLst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726174212" sldId="45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726174212" sldId="450"/>
            <ac:spMk id="4" creationId="{D81B0365-0012-E91D-4CDC-143A5795A205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780825158" sldId="45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780825158" sldId="451"/>
            <ac:spMk id="4" creationId="{182B35AA-1F2D-ED37-B3F3-D12D5D10ED6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195657009" sldId="45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195657009" sldId="452"/>
            <ac:spMk id="4" creationId="{49211D23-F395-4897-25A8-A42FE41474B3}"/>
          </ac:spMkLst>
        </pc:spChg>
      </pc:sldChg>
      <pc:sldChg chg="modSp del">
        <pc:chgData name="Carrie Roberts" userId="68357bb78a803ac1" providerId="LiveId" clId="{1DF7AE82-413F-47EB-8829-B628B786D8ED}" dt="2023-08-22T05:06:36.175" v="1806" actId="47"/>
        <pc:sldMkLst>
          <pc:docMk/>
          <pc:sldMk cId="723678233" sldId="45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723678233" sldId="456"/>
            <ac:spMk id="4" creationId="{4EDA401B-2939-A069-7658-E8436C523BC1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534329091" sldId="45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534329091" sldId="457"/>
            <ac:spMk id="4" creationId="{82B43514-6AC3-C303-4386-0C5B2135F828}"/>
          </ac:spMkLst>
        </pc:spChg>
      </pc:sldChg>
      <pc:sldChg chg="modSp modNotesTx">
        <pc:chgData name="Carrie Roberts" userId="68357bb78a803ac1" providerId="LiveId" clId="{1DF7AE82-413F-47EB-8829-B628B786D8ED}" dt="2023-08-22T04:57:05.067" v="1798"/>
        <pc:sldMkLst>
          <pc:docMk/>
          <pc:sldMk cId="2172212198" sldId="45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172212198" sldId="458"/>
            <ac:spMk id="4" creationId="{F889E97B-6642-987B-2389-2588421432A1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304611898" sldId="45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304611898" sldId="459"/>
            <ac:spMk id="4" creationId="{752BA7BB-4858-224E-1FFE-C0D99B194F8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617107884" sldId="46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617107884" sldId="460"/>
            <ac:spMk id="4" creationId="{CC0883F4-64F9-3FCC-2586-DFAD648E17D2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844392481" sldId="46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844392481" sldId="462"/>
            <ac:spMk id="4" creationId="{681AD3D3-1F6E-8345-DF28-955D54573FA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192681078" sldId="46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192681078" sldId="464"/>
            <ac:spMk id="4" creationId="{681AD3D3-1F6E-8345-DF28-955D54573FA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126840015" sldId="46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126840015" sldId="465"/>
            <ac:spMk id="4" creationId="{681AD3D3-1F6E-8345-DF28-955D54573FA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177392337" sldId="46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177392337" sldId="466"/>
            <ac:spMk id="4" creationId="{8D2280C1-4ADB-5977-7C67-54076576FFCE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939379548" sldId="46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939379548" sldId="467"/>
            <ac:spMk id="4" creationId="{8D2280C1-4ADB-5977-7C67-54076576FFCE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1649757" sldId="46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1649757" sldId="468"/>
            <ac:spMk id="4" creationId="{8D2280C1-4ADB-5977-7C67-54076576FFCE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328278183" sldId="46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328278183" sldId="469"/>
            <ac:spMk id="4" creationId="{3C526313-FEF8-E27C-2EAB-C219F3856A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165037552" sldId="47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165037552" sldId="470"/>
            <ac:spMk id="4" creationId="{3C526313-FEF8-E27C-2EAB-C219F3856A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989115912" sldId="47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989115912" sldId="471"/>
            <ac:spMk id="4" creationId="{3C526313-FEF8-E27C-2EAB-C219F3856A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039620593" sldId="47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039620593" sldId="472"/>
            <ac:spMk id="4" creationId="{6A8650DE-59FE-F784-EC51-A52F1C7F2ED1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990230608" sldId="47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990230608" sldId="473"/>
            <ac:spMk id="4" creationId="{6A8650DE-59FE-F784-EC51-A52F1C7F2ED1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893400736" sldId="47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893400736" sldId="474"/>
            <ac:spMk id="4" creationId="{F37895BF-84D2-BFA9-763D-3B50244669AD}"/>
          </ac:spMkLst>
        </pc:spChg>
      </pc:sldChg>
      <pc:sldChg chg="modSp mod modNotesTx">
        <pc:chgData name="Carrie Roberts" userId="68357bb78a803ac1" providerId="LiveId" clId="{1DF7AE82-413F-47EB-8829-B628B786D8ED}" dt="2023-08-21T23:55:28.460" v="1786"/>
        <pc:sldMkLst>
          <pc:docMk/>
          <pc:sldMk cId="3259945308" sldId="475"/>
        </pc:sldMkLst>
        <pc:spChg chg="mod">
          <ac:chgData name="Carrie Roberts" userId="68357bb78a803ac1" providerId="LiveId" clId="{1DF7AE82-413F-47EB-8829-B628B786D8ED}" dt="2023-08-21T23:45:04.872" v="1783" actId="20577"/>
          <ac:spMkLst>
            <pc:docMk/>
            <pc:sldMk cId="3259945308" sldId="475"/>
            <ac:spMk id="2" creationId="{EDC679D6-C247-E67A-B518-E24796753F78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259945308" sldId="475"/>
            <ac:spMk id="4" creationId="{CCBB92AE-007A-1CFD-753D-72098F2958BB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934882582" sldId="47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934882582" sldId="476"/>
            <ac:spMk id="4" creationId="{B08B0368-447E-388F-34C2-4B904ED01B4A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516281488" sldId="47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516281488" sldId="477"/>
            <ac:spMk id="4" creationId="{E884166C-C910-BC77-ACA0-8DEC3110D31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547346938" sldId="47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547346938" sldId="478"/>
            <ac:spMk id="4" creationId="{6E696AB6-AB52-10AE-2BBA-735CD56C5F94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21507908" sldId="47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21507908" sldId="479"/>
            <ac:spMk id="4" creationId="{667678A9-D23B-055E-934D-0066C542EC21}"/>
          </ac:spMkLst>
        </pc:spChg>
      </pc:sldChg>
      <pc:sldChg chg="delSp modSp mod modNotesTx">
        <pc:chgData name="Carrie Roberts" userId="68357bb78a803ac1" providerId="LiveId" clId="{1DF7AE82-413F-47EB-8829-B628B786D8ED}" dt="2023-08-22T22:43:45.469" v="1851" actId="478"/>
        <pc:sldMkLst>
          <pc:docMk/>
          <pc:sldMk cId="2917825984" sldId="481"/>
        </pc:sldMkLst>
        <pc:spChg chg="mod">
          <ac:chgData name="Carrie Roberts" userId="68357bb78a803ac1" providerId="LiveId" clId="{1DF7AE82-413F-47EB-8829-B628B786D8ED}" dt="2023-08-22T22:43:31.818" v="1829" actId="20577"/>
          <ac:spMkLst>
            <pc:docMk/>
            <pc:sldMk cId="2917825984" sldId="481"/>
            <ac:spMk id="2" creationId="{F3C21DF2-906B-0BF2-1CC9-033A3C4D63B0}"/>
          </ac:spMkLst>
        </pc:spChg>
        <pc:spChg chg="mod">
          <ac:chgData name="Carrie Roberts" userId="68357bb78a803ac1" providerId="LiveId" clId="{1DF7AE82-413F-47EB-8829-B628B786D8ED}" dt="2023-08-22T22:43:41.563" v="1850" actId="20577"/>
          <ac:spMkLst>
            <pc:docMk/>
            <pc:sldMk cId="2917825984" sldId="481"/>
            <ac:spMk id="3" creationId="{4991867D-F4CA-CE86-DBB2-5CF455F8F606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917825984" sldId="481"/>
            <ac:spMk id="4" creationId="{DFCE2008-FA07-8BE7-C263-6411FCA4D578}"/>
          </ac:spMkLst>
        </pc:spChg>
        <pc:picChg chg="del">
          <ac:chgData name="Carrie Roberts" userId="68357bb78a803ac1" providerId="LiveId" clId="{1DF7AE82-413F-47EB-8829-B628B786D8ED}" dt="2023-08-22T22:43:45.469" v="1851" actId="478"/>
          <ac:picMkLst>
            <pc:docMk/>
            <pc:sldMk cId="2917825984" sldId="481"/>
            <ac:picMk id="9" creationId="{FB0B5271-8BF5-8C1F-65DE-6A1643DBF615}"/>
          </ac:picMkLst>
        </pc:picChg>
      </pc:sldChg>
      <pc:sldChg chg="addSp delSp modSp del">
        <pc:chgData name="Carrie Roberts" userId="68357bb78a803ac1" providerId="LiveId" clId="{1DF7AE82-413F-47EB-8829-B628B786D8ED}" dt="2023-03-01T20:01:36.214" v="21" actId="47"/>
        <pc:sldMkLst>
          <pc:docMk/>
          <pc:sldMk cId="4264646104" sldId="482"/>
        </pc:sldMkLst>
        <pc:spChg chg="add del mod">
          <ac:chgData name="Carrie Roberts" userId="68357bb78a803ac1" providerId="LiveId" clId="{1DF7AE82-413F-47EB-8829-B628B786D8ED}" dt="2023-03-01T19:57:28.644" v="8"/>
          <ac:spMkLst>
            <pc:docMk/>
            <pc:sldMk cId="4264646104" sldId="482"/>
            <ac:spMk id="11" creationId="{F40AC17A-4928-5230-E623-CC3B84CFC420}"/>
          </ac:spMkLst>
        </pc:spChg>
        <pc:spChg chg="add del mod">
          <ac:chgData name="Carrie Roberts" userId="68357bb78a803ac1" providerId="LiveId" clId="{1DF7AE82-413F-47EB-8829-B628B786D8ED}" dt="2023-03-01T19:57:28.644" v="8"/>
          <ac:spMkLst>
            <pc:docMk/>
            <pc:sldMk cId="4264646104" sldId="482"/>
            <ac:spMk id="12" creationId="{8C7EFFE6-0AFD-8D85-9799-456AA79C0D3F}"/>
          </ac:spMkLst>
        </pc:spChg>
        <pc:spChg chg="add del mod">
          <ac:chgData name="Carrie Roberts" userId="68357bb78a803ac1" providerId="LiveId" clId="{1DF7AE82-413F-47EB-8829-B628B786D8ED}" dt="2023-03-01T19:57:28.644" v="8"/>
          <ac:spMkLst>
            <pc:docMk/>
            <pc:sldMk cId="4264646104" sldId="482"/>
            <ac:spMk id="13" creationId="{9550A6AE-4D1C-64DF-809A-E95D6F2E0CF2}"/>
          </ac:spMkLst>
        </pc:spChg>
        <pc:spChg chg="add del mod">
          <ac:chgData name="Carrie Roberts" userId="68357bb78a803ac1" providerId="LiveId" clId="{1DF7AE82-413F-47EB-8829-B628B786D8ED}" dt="2023-03-01T19:57:28.644" v="8"/>
          <ac:spMkLst>
            <pc:docMk/>
            <pc:sldMk cId="4264646104" sldId="482"/>
            <ac:spMk id="16" creationId="{520D65AF-0548-163B-589E-0A5EAD4C057C}"/>
          </ac:spMkLst>
        </pc:spChg>
        <pc:picChg chg="add del mod">
          <ac:chgData name="Carrie Roberts" userId="68357bb78a803ac1" providerId="LiveId" clId="{1DF7AE82-413F-47EB-8829-B628B786D8ED}" dt="2023-03-01T19:57:28.644" v="8"/>
          <ac:picMkLst>
            <pc:docMk/>
            <pc:sldMk cId="4264646104" sldId="482"/>
            <ac:picMk id="8" creationId="{C095A048-4560-3508-33B7-A5E134DC2E82}"/>
          </ac:picMkLst>
        </pc:picChg>
        <pc:picChg chg="add del mod">
          <ac:chgData name="Carrie Roberts" userId="68357bb78a803ac1" providerId="LiveId" clId="{1DF7AE82-413F-47EB-8829-B628B786D8ED}" dt="2023-03-01T19:57:28.644" v="8"/>
          <ac:picMkLst>
            <pc:docMk/>
            <pc:sldMk cId="4264646104" sldId="482"/>
            <ac:picMk id="10" creationId="{28E4A3B3-D4B1-DBF9-60EF-14C5F3CEC867}"/>
          </ac:picMkLst>
        </pc:picChg>
      </pc:sldChg>
      <pc:sldChg chg="del">
        <pc:chgData name="Carrie Roberts" userId="68357bb78a803ac1" providerId="LiveId" clId="{1DF7AE82-413F-47EB-8829-B628B786D8ED}" dt="2023-03-01T20:01:38.684" v="22" actId="47"/>
        <pc:sldMkLst>
          <pc:docMk/>
          <pc:sldMk cId="2258042614" sldId="483"/>
        </pc:sldMkLst>
      </pc:sldChg>
      <pc:sldChg chg="modSp ord">
        <pc:chgData name="Carrie Roberts" userId="68357bb78a803ac1" providerId="LiveId" clId="{1DF7AE82-413F-47EB-8829-B628B786D8ED}" dt="2023-08-21T15:28:17.211" v="1768"/>
        <pc:sldMkLst>
          <pc:docMk/>
          <pc:sldMk cId="1899867864" sldId="48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899867864" sldId="484"/>
            <ac:spMk id="4" creationId="{27F84161-9048-3996-46C2-E6F0A4E9F28B}"/>
          </ac:spMkLst>
        </pc:spChg>
      </pc:sldChg>
      <pc:sldChg chg="addSp delSp modSp modAnim">
        <pc:chgData name="Carrie Roberts" userId="68357bb78a803ac1" providerId="LiveId" clId="{1DF7AE82-413F-47EB-8829-B628B786D8ED}" dt="2023-08-21T15:28:17.211" v="1768"/>
        <pc:sldMkLst>
          <pc:docMk/>
          <pc:sldMk cId="3004877182" sldId="48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004877182" sldId="485"/>
            <ac:spMk id="4" creationId="{27F84161-9048-3996-46C2-E6F0A4E9F28B}"/>
          </ac:spMkLst>
        </pc:spChg>
        <pc:spChg chg="add del mod">
          <ac:chgData name="Carrie Roberts" userId="68357bb78a803ac1" providerId="LiveId" clId="{1DF7AE82-413F-47EB-8829-B628B786D8ED}" dt="2023-03-01T19:57:17.758" v="6"/>
          <ac:spMkLst>
            <pc:docMk/>
            <pc:sldMk cId="3004877182" sldId="485"/>
            <ac:spMk id="10" creationId="{65AADA79-1F8D-3748-5A84-9FC0C60CB3BA}"/>
          </ac:spMkLst>
        </pc:spChg>
        <pc:spChg chg="add del mod">
          <ac:chgData name="Carrie Roberts" userId="68357bb78a803ac1" providerId="LiveId" clId="{1DF7AE82-413F-47EB-8829-B628B786D8ED}" dt="2023-03-01T19:57:17.758" v="6"/>
          <ac:spMkLst>
            <pc:docMk/>
            <pc:sldMk cId="3004877182" sldId="485"/>
            <ac:spMk id="11" creationId="{E5D229FA-FA9B-00A6-DBC6-973A5CE546AB}"/>
          </ac:spMkLst>
        </pc:spChg>
        <pc:spChg chg="add del mod">
          <ac:chgData name="Carrie Roberts" userId="68357bb78a803ac1" providerId="LiveId" clId="{1DF7AE82-413F-47EB-8829-B628B786D8ED}" dt="2023-03-01T19:57:17.758" v="6"/>
          <ac:spMkLst>
            <pc:docMk/>
            <pc:sldMk cId="3004877182" sldId="485"/>
            <ac:spMk id="12" creationId="{01693B9B-AA1D-FDED-8F0C-51DA0D2660F2}"/>
          </ac:spMkLst>
        </pc:spChg>
        <pc:spChg chg="add del mod">
          <ac:chgData name="Carrie Roberts" userId="68357bb78a803ac1" providerId="LiveId" clId="{1DF7AE82-413F-47EB-8829-B628B786D8ED}" dt="2023-03-01T19:57:17.758" v="6"/>
          <ac:spMkLst>
            <pc:docMk/>
            <pc:sldMk cId="3004877182" sldId="485"/>
            <ac:spMk id="13" creationId="{6DC85874-F635-B947-CADE-A43E9B3683A8}"/>
          </ac:spMkLst>
        </pc:spChg>
        <pc:spChg chg="add del mod">
          <ac:chgData name="Carrie Roberts" userId="68357bb78a803ac1" providerId="LiveId" clId="{1DF7AE82-413F-47EB-8829-B628B786D8ED}" dt="2023-03-01T19:58:39.648" v="18"/>
          <ac:spMkLst>
            <pc:docMk/>
            <pc:sldMk cId="3004877182" sldId="485"/>
            <ac:spMk id="14" creationId="{4E060F02-5DA2-321E-AD4F-35BCA72D82C2}"/>
          </ac:spMkLst>
        </pc:spChg>
        <pc:spChg chg="add del mod">
          <ac:chgData name="Carrie Roberts" userId="68357bb78a803ac1" providerId="LiveId" clId="{1DF7AE82-413F-47EB-8829-B628B786D8ED}" dt="2023-03-01T19:58:39.648" v="18"/>
          <ac:spMkLst>
            <pc:docMk/>
            <pc:sldMk cId="3004877182" sldId="485"/>
            <ac:spMk id="17" creationId="{AAFA019E-16CB-C09C-53C2-1D13AE97BBE9}"/>
          </ac:spMkLst>
        </pc:spChg>
        <pc:spChg chg="mod">
          <ac:chgData name="Carrie Roberts" userId="68357bb78a803ac1" providerId="LiveId" clId="{1DF7AE82-413F-47EB-8829-B628B786D8ED}" dt="2023-03-01T19:58:37.501" v="17"/>
          <ac:spMkLst>
            <pc:docMk/>
            <pc:sldMk cId="3004877182" sldId="485"/>
            <ac:spMk id="19" creationId="{40FA22F0-43B2-CC29-297B-7B23356CF28E}"/>
          </ac:spMkLst>
        </pc:spChg>
        <pc:spChg chg="mod">
          <ac:chgData name="Carrie Roberts" userId="68357bb78a803ac1" providerId="LiveId" clId="{1DF7AE82-413F-47EB-8829-B628B786D8ED}" dt="2023-03-01T19:58:37.501" v="17"/>
          <ac:spMkLst>
            <pc:docMk/>
            <pc:sldMk cId="3004877182" sldId="485"/>
            <ac:spMk id="20" creationId="{C5CFF742-E10F-8FB6-5AC6-E28CDDF8D0CA}"/>
          </ac:spMkLst>
        </pc:spChg>
        <pc:spChg chg="mod">
          <ac:chgData name="Carrie Roberts" userId="68357bb78a803ac1" providerId="LiveId" clId="{1DF7AE82-413F-47EB-8829-B628B786D8ED}" dt="2023-03-01T19:58:37.501" v="17"/>
          <ac:spMkLst>
            <pc:docMk/>
            <pc:sldMk cId="3004877182" sldId="485"/>
            <ac:spMk id="22" creationId="{F8C79DE4-BE4D-2757-1C4E-BA63FE413BD3}"/>
          </ac:spMkLst>
        </pc:spChg>
        <pc:spChg chg="mod">
          <ac:chgData name="Carrie Roberts" userId="68357bb78a803ac1" providerId="LiveId" clId="{1DF7AE82-413F-47EB-8829-B628B786D8ED}" dt="2023-03-01T19:58:37.501" v="17"/>
          <ac:spMkLst>
            <pc:docMk/>
            <pc:sldMk cId="3004877182" sldId="485"/>
            <ac:spMk id="23" creationId="{86FE8910-B157-06B4-44FA-BF848B6A9A1D}"/>
          </ac:spMkLst>
        </pc:spChg>
        <pc:grpChg chg="add del mod">
          <ac:chgData name="Carrie Roberts" userId="68357bb78a803ac1" providerId="LiveId" clId="{1DF7AE82-413F-47EB-8829-B628B786D8ED}" dt="2023-03-01T19:58:39.648" v="18"/>
          <ac:grpSpMkLst>
            <pc:docMk/>
            <pc:sldMk cId="3004877182" sldId="485"/>
            <ac:grpSpMk id="18" creationId="{35DB2363-25D4-5522-F518-C5CB99A3916B}"/>
          </ac:grpSpMkLst>
        </pc:grpChg>
        <pc:grpChg chg="add del mod">
          <ac:chgData name="Carrie Roberts" userId="68357bb78a803ac1" providerId="LiveId" clId="{1DF7AE82-413F-47EB-8829-B628B786D8ED}" dt="2023-03-01T19:58:39.648" v="18"/>
          <ac:grpSpMkLst>
            <pc:docMk/>
            <pc:sldMk cId="3004877182" sldId="485"/>
            <ac:grpSpMk id="21" creationId="{CB70F287-237B-5117-0B75-5BD2F60F98A6}"/>
          </ac:grpSpMkLst>
        </pc:grpChg>
        <pc:picChg chg="add del mod">
          <ac:chgData name="Carrie Roberts" userId="68357bb78a803ac1" providerId="LiveId" clId="{1DF7AE82-413F-47EB-8829-B628B786D8ED}" dt="2023-03-01T19:57:17.758" v="6"/>
          <ac:picMkLst>
            <pc:docMk/>
            <pc:sldMk cId="3004877182" sldId="485"/>
            <ac:picMk id="7" creationId="{194D0DFF-CCC9-AEF7-BB58-ECCB6DF0C726}"/>
          </ac:picMkLst>
        </pc:picChg>
        <pc:picChg chg="add del mod">
          <ac:chgData name="Carrie Roberts" userId="68357bb78a803ac1" providerId="LiveId" clId="{1DF7AE82-413F-47EB-8829-B628B786D8ED}" dt="2023-03-01T19:57:17.758" v="6"/>
          <ac:picMkLst>
            <pc:docMk/>
            <pc:sldMk cId="3004877182" sldId="485"/>
            <ac:picMk id="9" creationId="{0B6FA139-B475-123D-9DF3-D41E546B0344}"/>
          </ac:picMkLst>
        </pc:picChg>
        <pc:picChg chg="add del mod">
          <ac:chgData name="Carrie Roberts" userId="68357bb78a803ac1" providerId="LiveId" clId="{1DF7AE82-413F-47EB-8829-B628B786D8ED}" dt="2023-03-01T19:58:39.648" v="18"/>
          <ac:picMkLst>
            <pc:docMk/>
            <pc:sldMk cId="3004877182" sldId="485"/>
            <ac:picMk id="15" creationId="{AEFE87B9-AA05-991C-AFCE-FD89BF2399E4}"/>
          </ac:picMkLst>
        </pc:picChg>
        <pc:picChg chg="add del mod">
          <ac:chgData name="Carrie Roberts" userId="68357bb78a803ac1" providerId="LiveId" clId="{1DF7AE82-413F-47EB-8829-B628B786D8ED}" dt="2023-03-01T19:58:39.648" v="18"/>
          <ac:picMkLst>
            <pc:docMk/>
            <pc:sldMk cId="3004877182" sldId="485"/>
            <ac:picMk id="16" creationId="{735D8E44-DBB2-DED6-1591-A18BBBBCC2EF}"/>
          </ac:picMkLst>
        </pc:picChg>
        <pc:picChg chg="add del mod">
          <ac:chgData name="Carrie Roberts" userId="68357bb78a803ac1" providerId="LiveId" clId="{1DF7AE82-413F-47EB-8829-B628B786D8ED}" dt="2023-03-01T20:03:00.578" v="29"/>
          <ac:picMkLst>
            <pc:docMk/>
            <pc:sldMk cId="3004877182" sldId="485"/>
            <ac:picMk id="24" creationId="{13E0C082-0787-F82A-6564-7E0BDA42D366}"/>
          </ac:picMkLst>
        </pc:picChg>
      </pc:sldChg>
      <pc:sldChg chg="del">
        <pc:chgData name="Carrie Roberts" userId="68357bb78a803ac1" providerId="LiveId" clId="{1DF7AE82-413F-47EB-8829-B628B786D8ED}" dt="2023-03-01T20:01:57.771" v="25" actId="47"/>
        <pc:sldMkLst>
          <pc:docMk/>
          <pc:sldMk cId="3895387019" sldId="486"/>
        </pc:sldMkLst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886115645" sldId="48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886115645" sldId="487"/>
            <ac:spMk id="4" creationId="{D6D8B56C-30EB-7704-A36B-CFF19F25828E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979887551" sldId="48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979887551" sldId="488"/>
            <ac:spMk id="4" creationId="{DF3FB8FB-23CE-F3F0-C29F-AD9C49636AAF}"/>
          </ac:spMkLst>
        </pc:spChg>
      </pc:sldChg>
      <pc:sldChg chg="modSp ord">
        <pc:chgData name="Carrie Roberts" userId="68357bb78a803ac1" providerId="LiveId" clId="{1DF7AE82-413F-47EB-8829-B628B786D8ED}" dt="2023-08-21T15:28:17.211" v="1768"/>
        <pc:sldMkLst>
          <pc:docMk/>
          <pc:sldMk cId="2442598888" sldId="48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442598888" sldId="489"/>
            <ac:spMk id="4" creationId="{0A8A54F8-8A95-5A2F-B8DC-DAA940C4BB92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584136941" sldId="49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584136941" sldId="490"/>
            <ac:spMk id="4" creationId="{10BE7A08-27D2-CBAE-6AB0-13066E4AA452}"/>
          </ac:spMkLst>
        </pc:spChg>
      </pc:sldChg>
      <pc:sldChg chg="addSp modSp mod">
        <pc:chgData name="Carrie Roberts" userId="68357bb78a803ac1" providerId="LiveId" clId="{1DF7AE82-413F-47EB-8829-B628B786D8ED}" dt="2023-08-21T15:28:17.211" v="1768"/>
        <pc:sldMkLst>
          <pc:docMk/>
          <pc:sldMk cId="1011026638" sldId="491"/>
        </pc:sldMkLst>
        <pc:spChg chg="add mod">
          <ac:chgData name="Carrie Roberts" userId="68357bb78a803ac1" providerId="LiveId" clId="{1DF7AE82-413F-47EB-8829-B628B786D8ED}" dt="2023-03-01T20:02:37.473" v="26"/>
          <ac:spMkLst>
            <pc:docMk/>
            <pc:sldMk cId="1011026638" sldId="491"/>
            <ac:spMk id="3" creationId="{AE157BB1-DD23-E71C-4392-23CDE378ED05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011026638" sldId="491"/>
            <ac:spMk id="4" creationId="{5007091E-BDCE-1392-7060-9018541D0FCC}"/>
          </ac:spMkLst>
        </pc:spChg>
        <pc:picChg chg="mod">
          <ac:chgData name="Carrie Roberts" userId="68357bb78a803ac1" providerId="LiveId" clId="{1DF7AE82-413F-47EB-8829-B628B786D8ED}" dt="2023-03-01T20:02:40.719" v="27" actId="1076"/>
          <ac:picMkLst>
            <pc:docMk/>
            <pc:sldMk cId="1011026638" sldId="491"/>
            <ac:picMk id="8" creationId="{F93FF6E0-9A5E-13A0-4AA8-1824F5255CAE}"/>
          </ac:picMkLst>
        </pc:pic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672840013" sldId="49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672840013" sldId="492"/>
            <ac:spMk id="4" creationId="{7EF29F23-2802-FC9E-CEE6-C76414D00D8B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900796834" sldId="49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900796834" sldId="493"/>
            <ac:spMk id="4" creationId="{2760BB3B-98DD-772C-58A0-9BB2882C6169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427468873" sldId="49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427468873" sldId="494"/>
            <ac:spMk id="4" creationId="{3651D9A2-B5AC-9546-6076-0719AA71DEF3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60264007" sldId="49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60264007" sldId="495"/>
            <ac:spMk id="4" creationId="{E2C8BB27-C00A-1245-E195-FD469F360F6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759639226" sldId="49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759639226" sldId="496"/>
            <ac:spMk id="4" creationId="{2B36242C-9AAD-5A42-9E2D-A64F70ADF68A}"/>
          </ac:spMkLst>
        </pc:spChg>
      </pc:sldChg>
      <pc:sldChg chg="addSp delSp modSp mod">
        <pc:chgData name="Carrie Roberts" userId="68357bb78a803ac1" providerId="LiveId" clId="{1DF7AE82-413F-47EB-8829-B628B786D8ED}" dt="2023-08-21T15:00:26.197" v="1582" actId="20577"/>
        <pc:sldMkLst>
          <pc:docMk/>
          <pc:sldMk cId="2349211628" sldId="497"/>
        </pc:sldMkLst>
        <pc:spChg chg="add del mod">
          <ac:chgData name="Carrie Roberts" userId="68357bb78a803ac1" providerId="LiveId" clId="{1DF7AE82-413F-47EB-8829-B628B786D8ED}" dt="2023-03-01T19:43:40.139" v="1" actId="478"/>
          <ac:spMkLst>
            <pc:docMk/>
            <pc:sldMk cId="2349211628" sldId="497"/>
            <ac:spMk id="4" creationId="{C22AB42B-39B0-CFB4-C4F6-C481DB56CE64}"/>
          </ac:spMkLst>
        </pc:spChg>
        <pc:spChg chg="add del mod">
          <ac:chgData name="Carrie Roberts" userId="68357bb78a803ac1" providerId="LiveId" clId="{1DF7AE82-413F-47EB-8829-B628B786D8ED}" dt="2023-03-01T19:43:40.139" v="1" actId="478"/>
          <ac:spMkLst>
            <pc:docMk/>
            <pc:sldMk cId="2349211628" sldId="497"/>
            <ac:spMk id="5" creationId="{3289E0F2-3AF7-A712-ECB3-F6D359A49B06}"/>
          </ac:spMkLst>
        </pc:spChg>
        <pc:spChg chg="add del mod">
          <ac:chgData name="Carrie Roberts" userId="68357bb78a803ac1" providerId="LiveId" clId="{1DF7AE82-413F-47EB-8829-B628B786D8ED}" dt="2023-03-01T19:43:40.139" v="1" actId="478"/>
          <ac:spMkLst>
            <pc:docMk/>
            <pc:sldMk cId="2349211628" sldId="497"/>
            <ac:spMk id="6" creationId="{6CF60F36-BB12-53A7-59E5-71278877586A}"/>
          </ac:spMkLst>
        </pc:spChg>
        <pc:spChg chg="add del mod">
          <ac:chgData name="Carrie Roberts" userId="68357bb78a803ac1" providerId="LiveId" clId="{1DF7AE82-413F-47EB-8829-B628B786D8ED}" dt="2023-03-01T19:43:40.139" v="1" actId="478"/>
          <ac:spMkLst>
            <pc:docMk/>
            <pc:sldMk cId="2349211628" sldId="497"/>
            <ac:spMk id="7" creationId="{30B67AFE-B1F1-5D20-0306-633541AD9BDA}"/>
          </ac:spMkLst>
        </pc:spChg>
        <pc:spChg chg="del">
          <ac:chgData name="Carrie Roberts" userId="68357bb78a803ac1" providerId="LiveId" clId="{1DF7AE82-413F-47EB-8829-B628B786D8ED}" dt="2023-03-01T19:43:42.695" v="2" actId="478"/>
          <ac:spMkLst>
            <pc:docMk/>
            <pc:sldMk cId="2349211628" sldId="497"/>
            <ac:spMk id="12" creationId="{7543F289-E08E-A993-BCFF-A51E4AFABDA5}"/>
          </ac:spMkLst>
        </pc:spChg>
        <pc:spChg chg="del">
          <ac:chgData name="Carrie Roberts" userId="68357bb78a803ac1" providerId="LiveId" clId="{1DF7AE82-413F-47EB-8829-B628B786D8ED}" dt="2023-03-01T19:43:42.695" v="2" actId="478"/>
          <ac:spMkLst>
            <pc:docMk/>
            <pc:sldMk cId="2349211628" sldId="497"/>
            <ac:spMk id="13" creationId="{4AB54174-8FD0-8D59-CF22-A5DA18806071}"/>
          </ac:spMkLst>
        </pc:spChg>
        <pc:spChg chg="del">
          <ac:chgData name="Carrie Roberts" userId="68357bb78a803ac1" providerId="LiveId" clId="{1DF7AE82-413F-47EB-8829-B628B786D8ED}" dt="2023-03-01T19:43:42.695" v="2" actId="478"/>
          <ac:spMkLst>
            <pc:docMk/>
            <pc:sldMk cId="2349211628" sldId="497"/>
            <ac:spMk id="14" creationId="{C3014D5F-727B-0AD9-4B30-A3D46B026233}"/>
          </ac:spMkLst>
        </pc:spChg>
        <pc:spChg chg="add mod">
          <ac:chgData name="Carrie Roberts" userId="68357bb78a803ac1" providerId="LiveId" clId="{1DF7AE82-413F-47EB-8829-B628B786D8ED}" dt="2023-03-01T19:43:43.775" v="3"/>
          <ac:spMkLst>
            <pc:docMk/>
            <pc:sldMk cId="2349211628" sldId="497"/>
            <ac:spMk id="15" creationId="{6D85D569-6099-9E0C-245C-770ECA74AEAE}"/>
          </ac:spMkLst>
        </pc:spChg>
        <pc:spChg chg="add mod">
          <ac:chgData name="Carrie Roberts" userId="68357bb78a803ac1" providerId="LiveId" clId="{1DF7AE82-413F-47EB-8829-B628B786D8ED}" dt="2023-08-21T15:00:26.197" v="1582" actId="20577"/>
          <ac:spMkLst>
            <pc:docMk/>
            <pc:sldMk cId="2349211628" sldId="497"/>
            <ac:spMk id="16" creationId="{547A40D2-3395-AAC1-2FE1-93FF5A0D299B}"/>
          </ac:spMkLst>
        </pc:spChg>
        <pc:spChg chg="add mod">
          <ac:chgData name="Carrie Roberts" userId="68357bb78a803ac1" providerId="LiveId" clId="{1DF7AE82-413F-47EB-8829-B628B786D8ED}" dt="2023-03-01T19:43:43.775" v="3"/>
          <ac:spMkLst>
            <pc:docMk/>
            <pc:sldMk cId="2349211628" sldId="497"/>
            <ac:spMk id="17" creationId="{0F8272BA-4071-37FD-AEAE-AADE2A4387C9}"/>
          </ac:spMkLst>
        </pc:spChg>
        <pc:spChg chg="add mod">
          <ac:chgData name="Carrie Roberts" userId="68357bb78a803ac1" providerId="LiveId" clId="{1DF7AE82-413F-47EB-8829-B628B786D8ED}" dt="2023-03-01T19:43:43.775" v="3"/>
          <ac:spMkLst>
            <pc:docMk/>
            <pc:sldMk cId="2349211628" sldId="497"/>
            <ac:spMk id="18" creationId="{B168114E-D520-CF75-238B-F44BBA0094C9}"/>
          </ac:spMkLst>
        </pc:spChg>
        <pc:picChg chg="add del mod">
          <ac:chgData name="Carrie Roberts" userId="68357bb78a803ac1" providerId="LiveId" clId="{1DF7AE82-413F-47EB-8829-B628B786D8ED}" dt="2023-03-01T19:43:40.139" v="1" actId="478"/>
          <ac:picMkLst>
            <pc:docMk/>
            <pc:sldMk cId="2349211628" sldId="497"/>
            <ac:picMk id="2" creationId="{FC61FD3A-CD78-793D-7F0F-B2478FC14DF9}"/>
          </ac:picMkLst>
        </pc:picChg>
        <pc:picChg chg="add del mod">
          <ac:chgData name="Carrie Roberts" userId="68357bb78a803ac1" providerId="LiveId" clId="{1DF7AE82-413F-47EB-8829-B628B786D8ED}" dt="2023-03-01T19:43:40.139" v="1" actId="478"/>
          <ac:picMkLst>
            <pc:docMk/>
            <pc:sldMk cId="2349211628" sldId="497"/>
            <ac:picMk id="3" creationId="{79467FF2-DC56-E7DB-04A7-26B9E9358CF0}"/>
          </ac:picMkLst>
        </pc:picChg>
        <pc:picChg chg="add mod">
          <ac:chgData name="Carrie Roberts" userId="68357bb78a803ac1" providerId="LiveId" clId="{1DF7AE82-413F-47EB-8829-B628B786D8ED}" dt="2023-03-01T19:43:43.775" v="3"/>
          <ac:picMkLst>
            <pc:docMk/>
            <pc:sldMk cId="2349211628" sldId="497"/>
            <ac:picMk id="8" creationId="{4A427C20-8CCD-1B1B-CA51-073662E8B6B5}"/>
          </ac:picMkLst>
        </pc:picChg>
        <pc:picChg chg="add mod">
          <ac:chgData name="Carrie Roberts" userId="68357bb78a803ac1" providerId="LiveId" clId="{1DF7AE82-413F-47EB-8829-B628B786D8ED}" dt="2023-03-01T19:43:43.775" v="3"/>
          <ac:picMkLst>
            <pc:docMk/>
            <pc:sldMk cId="2349211628" sldId="497"/>
            <ac:picMk id="9" creationId="{7C08C72F-DA5B-2A4C-3076-0DB9DE0EE7B8}"/>
          </ac:picMkLst>
        </pc:picChg>
        <pc:picChg chg="del">
          <ac:chgData name="Carrie Roberts" userId="68357bb78a803ac1" providerId="LiveId" clId="{1DF7AE82-413F-47EB-8829-B628B786D8ED}" dt="2023-03-01T19:43:42.695" v="2" actId="478"/>
          <ac:picMkLst>
            <pc:docMk/>
            <pc:sldMk cId="2349211628" sldId="497"/>
            <ac:picMk id="10" creationId="{F9EB484F-7850-0664-DB91-16BA21BC372A}"/>
          </ac:picMkLst>
        </pc:picChg>
        <pc:picChg chg="del">
          <ac:chgData name="Carrie Roberts" userId="68357bb78a803ac1" providerId="LiveId" clId="{1DF7AE82-413F-47EB-8829-B628B786D8ED}" dt="2023-03-01T19:43:42.695" v="2" actId="478"/>
          <ac:picMkLst>
            <pc:docMk/>
            <pc:sldMk cId="2349211628" sldId="497"/>
            <ac:picMk id="11" creationId="{5463F786-7B91-5FA4-1CEA-079FFB43AF99}"/>
          </ac:picMkLst>
        </pc:pic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706453430" sldId="49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706453430" sldId="498"/>
            <ac:spMk id="2" creationId="{28E1864E-E42B-1FF4-6344-34812EF1645F}"/>
          </ac:spMkLst>
        </pc:spChg>
      </pc:sldChg>
      <pc:sldChg chg="delSp modSp mod modNotesTx">
        <pc:chgData name="Carrie Roberts" userId="68357bb78a803ac1" providerId="LiveId" clId="{1DF7AE82-413F-47EB-8829-B628B786D8ED}" dt="2023-08-21T15:28:17.211" v="1768"/>
        <pc:sldMkLst>
          <pc:docMk/>
          <pc:sldMk cId="3134277757" sldId="500"/>
        </pc:sldMkLst>
        <pc:spChg chg="del">
          <ac:chgData name="Carrie Roberts" userId="68357bb78a803ac1" providerId="LiveId" clId="{1DF7AE82-413F-47EB-8829-B628B786D8ED}" dt="2023-03-01T19:49:58.583" v="4" actId="478"/>
          <ac:spMkLst>
            <pc:docMk/>
            <pc:sldMk cId="3134277757" sldId="500"/>
            <ac:spMk id="3" creationId="{098F484E-B9AC-CFF1-7EC8-985CA5DD0E67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134277757" sldId="500"/>
            <ac:spMk id="4" creationId="{E9D3E566-EB9D-DE77-7E4E-929E06AAEADC}"/>
          </ac:spMkLst>
        </pc:spChg>
        <pc:spChg chg="mod">
          <ac:chgData name="Carrie Roberts" userId="68357bb78a803ac1" providerId="LiveId" clId="{1DF7AE82-413F-47EB-8829-B628B786D8ED}" dt="2023-03-02T23:15:07.733" v="259" actId="20577"/>
          <ac:spMkLst>
            <pc:docMk/>
            <pc:sldMk cId="3134277757" sldId="500"/>
            <ac:spMk id="12" creationId="{7EF6BFDB-1C9F-CC8B-6307-F18B973D69BD}"/>
          </ac:spMkLst>
        </pc:spChg>
        <pc:picChg chg="mod">
          <ac:chgData name="Carrie Roberts" userId="68357bb78a803ac1" providerId="LiveId" clId="{1DF7AE82-413F-47EB-8829-B628B786D8ED}" dt="2023-03-03T22:14:26.244" v="1533" actId="1036"/>
          <ac:picMkLst>
            <pc:docMk/>
            <pc:sldMk cId="3134277757" sldId="500"/>
            <ac:picMk id="1026" creationId="{2DD6C752-4FA4-1FA0-24DF-08C00759AFB3}"/>
          </ac:picMkLst>
        </pc:pic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577852174" sldId="50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577852174" sldId="502"/>
            <ac:spMk id="4" creationId="{A4B709C8-0D1B-55B7-0E6C-723F53390D7E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937466795" sldId="50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937466795" sldId="503"/>
            <ac:spMk id="4" creationId="{EDDD589E-2A9B-52F1-2F6E-AD3A2F36AAF9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179748018" sldId="50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179748018" sldId="504"/>
            <ac:spMk id="4" creationId="{F11607C1-4325-8C8A-9A51-06DAC7376F23}"/>
          </ac:spMkLst>
        </pc:spChg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2944922699" sldId="505"/>
        </pc:sldMkLst>
      </pc:sldChg>
      <pc:sldChg chg="addSp delSp modSp add mod">
        <pc:chgData name="Carrie Roberts" userId="68357bb78a803ac1" providerId="LiveId" clId="{1DF7AE82-413F-47EB-8829-B628B786D8ED}" dt="2023-03-01T21:12:10.064" v="109"/>
        <pc:sldMkLst>
          <pc:docMk/>
          <pc:sldMk cId="3822106857" sldId="506"/>
        </pc:sldMkLst>
        <pc:spChg chg="del">
          <ac:chgData name="Carrie Roberts" userId="68357bb78a803ac1" providerId="LiveId" clId="{1DF7AE82-413F-47EB-8829-B628B786D8ED}" dt="2023-03-01T21:12:05.186" v="107" actId="478"/>
          <ac:spMkLst>
            <pc:docMk/>
            <pc:sldMk cId="3822106857" sldId="506"/>
            <ac:spMk id="2" creationId="{88D078E3-FB2C-4AE2-F1B9-2CB4B29CF733}"/>
          </ac:spMkLst>
        </pc:spChg>
        <pc:spChg chg="add del mod">
          <ac:chgData name="Carrie Roberts" userId="68357bb78a803ac1" providerId="LiveId" clId="{1DF7AE82-413F-47EB-8829-B628B786D8ED}" dt="2023-03-01T21:12:01.375" v="106"/>
          <ac:spMkLst>
            <pc:docMk/>
            <pc:sldMk cId="3822106857" sldId="506"/>
            <ac:spMk id="3" creationId="{19334556-7F71-7C5E-53CF-E62F191305A3}"/>
          </ac:spMkLst>
        </pc:spChg>
        <pc:spChg chg="add del mod">
          <ac:chgData name="Carrie Roberts" userId="68357bb78a803ac1" providerId="LiveId" clId="{1DF7AE82-413F-47EB-8829-B628B786D8ED}" dt="2023-03-01T21:12:08.989" v="108" actId="478"/>
          <ac:spMkLst>
            <pc:docMk/>
            <pc:sldMk cId="3822106857" sldId="506"/>
            <ac:spMk id="5" creationId="{C1F30FCC-3D30-3235-51C0-3FC2E29911FE}"/>
          </ac:spMkLst>
        </pc:spChg>
        <pc:spChg chg="add mod">
          <ac:chgData name="Carrie Roberts" userId="68357bb78a803ac1" providerId="LiveId" clId="{1DF7AE82-413F-47EB-8829-B628B786D8ED}" dt="2023-03-01T21:12:10.064" v="109"/>
          <ac:spMkLst>
            <pc:docMk/>
            <pc:sldMk cId="3822106857" sldId="506"/>
            <ac:spMk id="6" creationId="{065EA29F-ED46-6A21-28E5-FFE01015EF31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52180290" sldId="50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52180290" sldId="507"/>
            <ac:spMk id="4" creationId="{88191BF7-ADDF-3171-40FE-2684B71320C2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594550207" sldId="50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594550207" sldId="508"/>
            <ac:spMk id="4" creationId="{0E65985D-C09C-9905-54B5-60EF24F2E00C}"/>
          </ac:spMkLst>
        </pc:spChg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900325954" sldId="509"/>
        </pc:sldMkLst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074585438" sldId="51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074585438" sldId="510"/>
            <ac:spMk id="4" creationId="{EE462FC5-7C73-F1FE-DCA3-0C5F9E82653B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880089952" sldId="51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880089952" sldId="511"/>
            <ac:spMk id="4" creationId="{FC25F5D2-9597-5426-1307-D7882CF73FA1}"/>
          </ac:spMkLst>
        </pc:spChg>
      </pc:sldChg>
      <pc:sldChg chg="del">
        <pc:chgData name="Carrie Roberts" userId="68357bb78a803ac1" providerId="LiveId" clId="{1DF7AE82-413F-47EB-8829-B628B786D8ED}" dt="2023-03-03T02:50:29.255" v="1450" actId="47"/>
        <pc:sldMkLst>
          <pc:docMk/>
          <pc:sldMk cId="2953130108" sldId="512"/>
        </pc:sldMkLst>
      </pc:sldChg>
      <pc:sldChg chg="addSp modSp mod">
        <pc:chgData name="Carrie Roberts" userId="68357bb78a803ac1" providerId="LiveId" clId="{1DF7AE82-413F-47EB-8829-B628B786D8ED}" dt="2023-08-21T15:28:17.211" v="1768"/>
        <pc:sldMkLst>
          <pc:docMk/>
          <pc:sldMk cId="930483652" sldId="51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930483652" sldId="513"/>
            <ac:spMk id="4" creationId="{6A8650DE-59FE-F784-EC51-A52F1C7F2ED1}"/>
          </ac:spMkLst>
        </pc:spChg>
        <pc:picChg chg="add mod">
          <ac:chgData name="Carrie Roberts" userId="68357bb78a803ac1" providerId="LiveId" clId="{1DF7AE82-413F-47EB-8829-B628B786D8ED}" dt="2023-03-03T02:27:42.904" v="1225" actId="1076"/>
          <ac:picMkLst>
            <pc:docMk/>
            <pc:sldMk cId="930483652" sldId="513"/>
            <ac:picMk id="7" creationId="{EE42C544-446F-9C3D-8E26-67B3FC7B78D4}"/>
          </ac:picMkLst>
        </pc:picChg>
        <pc:picChg chg="add mod">
          <ac:chgData name="Carrie Roberts" userId="68357bb78a803ac1" providerId="LiveId" clId="{1DF7AE82-413F-47EB-8829-B628B786D8ED}" dt="2023-03-03T02:27:04.501" v="1213" actId="1076"/>
          <ac:picMkLst>
            <pc:docMk/>
            <pc:sldMk cId="930483652" sldId="513"/>
            <ac:picMk id="8" creationId="{6F2F3C23-DA9E-89EC-0DB4-32A59D487AE9}"/>
          </ac:picMkLst>
        </pc:picChg>
        <pc:picChg chg="add mod">
          <ac:chgData name="Carrie Roberts" userId="68357bb78a803ac1" providerId="LiveId" clId="{1DF7AE82-413F-47EB-8829-B628B786D8ED}" dt="2023-03-03T02:27:48.501" v="1227" actId="1076"/>
          <ac:picMkLst>
            <pc:docMk/>
            <pc:sldMk cId="930483652" sldId="513"/>
            <ac:picMk id="9" creationId="{14D11A65-B662-5C36-462C-6E4CA73FEFD4}"/>
          </ac:picMkLst>
        </pc:picChg>
        <pc:picChg chg="add mod">
          <ac:chgData name="Carrie Roberts" userId="68357bb78a803ac1" providerId="LiveId" clId="{1DF7AE82-413F-47EB-8829-B628B786D8ED}" dt="2023-03-03T02:28:31.723" v="1230" actId="14100"/>
          <ac:picMkLst>
            <pc:docMk/>
            <pc:sldMk cId="930483652" sldId="513"/>
            <ac:picMk id="5122" creationId="{54184975-927F-6C51-D516-496DFBBA8AE7}"/>
          </ac:picMkLst>
        </pc:pic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505208933" sldId="51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505208933" sldId="514"/>
            <ac:spMk id="4" creationId="{0B11C8F6-D965-45EE-78D0-F1309A1B904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651919138" sldId="51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651919138" sldId="515"/>
            <ac:spMk id="2" creationId="{2910D835-B454-4270-BB35-86A187307E6F}"/>
          </ac:spMkLst>
        </pc:spChg>
      </pc:sldChg>
      <pc:sldChg chg="modSp ord">
        <pc:chgData name="Carrie Roberts" userId="68357bb78a803ac1" providerId="LiveId" clId="{1DF7AE82-413F-47EB-8829-B628B786D8ED}" dt="2023-08-21T15:28:17.211" v="1768"/>
        <pc:sldMkLst>
          <pc:docMk/>
          <pc:sldMk cId="4278353652" sldId="51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278353652" sldId="516"/>
            <ac:spMk id="4" creationId="{6A8650DE-59FE-F784-EC51-A52F1C7F2ED1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204518724" sldId="51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204518724" sldId="517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191970404" sldId="51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191970404" sldId="518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833643868" sldId="51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833643868" sldId="519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174959484" sldId="52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174959484" sldId="520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80419971" sldId="52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80419971" sldId="521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521899502" sldId="52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521899502" sldId="522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149827451" sldId="52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149827451" sldId="524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536584141" sldId="52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536584141" sldId="525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951764062" sldId="52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951764062" sldId="526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862996523" sldId="52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862996523" sldId="527"/>
            <ac:spMk id="2" creationId="{2910D835-B454-4270-BB35-86A187307E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891761450" sldId="52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891761450" sldId="528"/>
            <ac:spMk id="4" creationId="{C133807A-FFB6-B9B0-6EA9-BEF9734A0BE3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381588100" sldId="52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381588100" sldId="529"/>
            <ac:spMk id="4" creationId="{C133807A-FFB6-B9B0-6EA9-BEF9734A0BE3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878630273" sldId="53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878630273" sldId="530"/>
            <ac:spMk id="4" creationId="{C133807A-FFB6-B9B0-6EA9-BEF9734A0BE3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271372532" sldId="53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271372532" sldId="531"/>
            <ac:spMk id="4" creationId="{C133807A-FFB6-B9B0-6EA9-BEF9734A0BE3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237950324" sldId="53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237950324" sldId="532"/>
            <ac:spMk id="4" creationId="{C133807A-FFB6-B9B0-6EA9-BEF9734A0BE3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383487205" sldId="53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383487205" sldId="533"/>
            <ac:spMk id="4" creationId="{87C30FFE-495D-9E78-BB5F-8D34DD57BC64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274357951" sldId="54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274357951" sldId="544"/>
            <ac:spMk id="4" creationId="{24B189CE-557F-95A9-6731-8E8722F390E7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623419667" sldId="54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623419667" sldId="545"/>
            <ac:spMk id="4" creationId="{4E39FBF5-77F3-5242-7E91-D98BBEE5A8B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265395152" sldId="54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265395152" sldId="546"/>
            <ac:spMk id="4" creationId="{BABAA7D1-E98E-8DEF-1948-A2CF32819FA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148978778" sldId="54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148978778" sldId="548"/>
            <ac:spMk id="4" creationId="{61F893E0-7B18-040D-4AE6-5B291D58020C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081865701" sldId="54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081865701" sldId="549"/>
            <ac:spMk id="4" creationId="{A6647D7B-ACFF-2D75-BBE8-0DA86CE017ED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33998509" sldId="55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33998509" sldId="550"/>
            <ac:spMk id="4" creationId="{FB4686AB-37D6-B0FC-A30D-D0180A6FDC2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033843123" sldId="55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033843123" sldId="551"/>
            <ac:spMk id="4" creationId="{4593024F-A24C-7D33-D30D-4FD38937204C}"/>
          </ac:spMkLst>
        </pc:spChg>
      </pc:sldChg>
      <pc:sldChg chg="del">
        <pc:chgData name="Carrie Roberts" userId="68357bb78a803ac1" providerId="LiveId" clId="{1DF7AE82-413F-47EB-8829-B628B786D8ED}" dt="2023-03-03T21:56:26.550" v="1481" actId="47"/>
        <pc:sldMkLst>
          <pc:docMk/>
          <pc:sldMk cId="279609551" sldId="552"/>
        </pc:sldMkLst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813638342" sldId="55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813638342" sldId="554"/>
            <ac:spMk id="4" creationId="{CCBB92AE-007A-1CFD-753D-72098F2958BB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082795959" sldId="55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082795959" sldId="555"/>
            <ac:spMk id="4" creationId="{FB4686AB-37D6-B0FC-A30D-D0180A6FDC2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54573159" sldId="55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54573159" sldId="556"/>
            <ac:spMk id="4" creationId="{27F84161-9048-3996-46C2-E6F0A4E9F28B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973812277" sldId="55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973812277" sldId="557"/>
            <ac:spMk id="4" creationId="{3C526313-FEF8-E27C-2EAB-C219F3856A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988651077" sldId="55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988651077" sldId="558"/>
            <ac:spMk id="4" creationId="{85345374-E07E-ED06-5747-EE610F35340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812442906" sldId="55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812442906" sldId="559"/>
            <ac:spMk id="4" creationId="{6E7FEAFF-B4C2-4354-DA1E-69623560DE06}"/>
          </ac:spMkLst>
        </pc:spChg>
      </pc:sldChg>
      <pc:sldChg chg="modSp modNotesTx">
        <pc:chgData name="Carrie Roberts" userId="68357bb78a803ac1" providerId="LiveId" clId="{1DF7AE82-413F-47EB-8829-B628B786D8ED}" dt="2023-08-21T15:28:17.211" v="1768"/>
        <pc:sldMkLst>
          <pc:docMk/>
          <pc:sldMk cId="486597548" sldId="56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86597548" sldId="560"/>
            <ac:spMk id="4" creationId="{6824E568-5419-1ED2-002B-9454A4045830}"/>
          </ac:spMkLst>
        </pc:spChg>
      </pc:sldChg>
      <pc:sldChg chg="modSp modNotesTx">
        <pc:chgData name="Carrie Roberts" userId="68357bb78a803ac1" providerId="LiveId" clId="{1DF7AE82-413F-47EB-8829-B628B786D8ED}" dt="2023-08-21T15:28:17.211" v="1768"/>
        <pc:sldMkLst>
          <pc:docMk/>
          <pc:sldMk cId="1905417460" sldId="56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905417460" sldId="561"/>
            <ac:spMk id="4" creationId="{6824E568-5419-1ED2-002B-9454A4045830}"/>
          </ac:spMkLst>
        </pc:spChg>
      </pc:sldChg>
      <pc:sldChg chg="modSp modNotesTx">
        <pc:chgData name="Carrie Roberts" userId="68357bb78a803ac1" providerId="LiveId" clId="{1DF7AE82-413F-47EB-8829-B628B786D8ED}" dt="2023-08-21T15:28:17.211" v="1768"/>
        <pc:sldMkLst>
          <pc:docMk/>
          <pc:sldMk cId="522157907" sldId="56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522157907" sldId="562"/>
            <ac:spMk id="4" creationId="{6824E568-5419-1ED2-002B-9454A4045830}"/>
          </ac:spMkLst>
        </pc:spChg>
      </pc:sldChg>
      <pc:sldChg chg="modSp modNotesTx">
        <pc:chgData name="Carrie Roberts" userId="68357bb78a803ac1" providerId="LiveId" clId="{1DF7AE82-413F-47EB-8829-B628B786D8ED}" dt="2023-08-21T15:28:17.211" v="1768"/>
        <pc:sldMkLst>
          <pc:docMk/>
          <pc:sldMk cId="2628133118" sldId="56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628133118" sldId="563"/>
            <ac:spMk id="4" creationId="{6824E568-5419-1ED2-002B-9454A404583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156450134" sldId="56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156450134" sldId="565"/>
            <ac:spMk id="4" creationId="{6824E568-5419-1ED2-002B-9454A4045830}"/>
          </ac:spMkLst>
        </pc:spChg>
      </pc:sldChg>
      <pc:sldChg chg="modSp modNotesTx">
        <pc:chgData name="Carrie Roberts" userId="68357bb78a803ac1" providerId="LiveId" clId="{1DF7AE82-413F-47EB-8829-B628B786D8ED}" dt="2023-08-21T15:28:17.211" v="1768"/>
        <pc:sldMkLst>
          <pc:docMk/>
          <pc:sldMk cId="4146771784" sldId="56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146771784" sldId="566"/>
            <ac:spMk id="4" creationId="{6824E568-5419-1ED2-002B-9454A4045830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295993101" sldId="56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295993101" sldId="567"/>
            <ac:spMk id="4" creationId="{31226A18-5B25-99B4-DE9A-DF5AF4B1FA2C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369326917" sldId="56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369326917" sldId="568"/>
            <ac:spMk id="4" creationId="{6001478D-7F62-F07D-3F76-6193FF28D1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136556445" sldId="56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136556445" sldId="569"/>
            <ac:spMk id="4" creationId="{446DC4B8-4047-E96E-F576-2224B6EE8FA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877922273" sldId="57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877922273" sldId="570"/>
            <ac:spMk id="4" creationId="{38BB99D2-333B-DD1A-150D-1B8C18F36BE6}"/>
          </ac:spMkLst>
        </pc:spChg>
      </pc:sldChg>
      <pc:sldChg chg="modSp ord">
        <pc:chgData name="Carrie Roberts" userId="68357bb78a803ac1" providerId="LiveId" clId="{1DF7AE82-413F-47EB-8829-B628B786D8ED}" dt="2023-08-22T22:48:25.431" v="1859"/>
        <pc:sldMkLst>
          <pc:docMk/>
          <pc:sldMk cId="619070958" sldId="57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619070958" sldId="571"/>
            <ac:spMk id="4" creationId="{19D7EBD8-7D3F-BC96-C6F4-6F542FDC8D0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573986253" sldId="57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573986253" sldId="572"/>
            <ac:spMk id="4" creationId="{FC25F5D2-9597-5426-1307-D7882CF73FA1}"/>
          </ac:spMkLst>
        </pc:spChg>
      </pc:sldChg>
      <pc:sldChg chg="modSp mod modNotesTx">
        <pc:chgData name="Carrie Roberts" userId="68357bb78a803ac1" providerId="LiveId" clId="{1DF7AE82-413F-47EB-8829-B628B786D8ED}" dt="2023-08-21T15:28:17.211" v="1768"/>
        <pc:sldMkLst>
          <pc:docMk/>
          <pc:sldMk cId="4163795851" sldId="57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163795851" sldId="573"/>
            <ac:spMk id="4" creationId="{E9D3E566-EB9D-DE77-7E4E-929E06AAEADC}"/>
          </ac:spMkLst>
        </pc:spChg>
        <pc:spChg chg="mod">
          <ac:chgData name="Carrie Roberts" userId="68357bb78a803ac1" providerId="LiveId" clId="{1DF7AE82-413F-47EB-8829-B628B786D8ED}" dt="2023-08-21T14:48:29.135" v="1580" actId="20577"/>
          <ac:spMkLst>
            <pc:docMk/>
            <pc:sldMk cId="4163795851" sldId="573"/>
            <ac:spMk id="11" creationId="{5175529A-36F3-1B21-C4B7-4FEE3BE40D0C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488950016" sldId="57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488950016" sldId="574"/>
            <ac:spMk id="4" creationId="{65C51025-F40A-D7D1-9CCC-C182B9E30B5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550735608" sldId="57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550735608" sldId="575"/>
            <ac:spMk id="4" creationId="{65C51025-F40A-D7D1-9CCC-C182B9E30B5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968907080" sldId="57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968907080" sldId="576"/>
            <ac:spMk id="4" creationId="{65C51025-F40A-D7D1-9CCC-C182B9E30B5F}"/>
          </ac:spMkLst>
        </pc:spChg>
      </pc:sldChg>
      <pc:sldChg chg="modSp mod">
        <pc:chgData name="Carrie Roberts" userId="68357bb78a803ac1" providerId="LiveId" clId="{1DF7AE82-413F-47EB-8829-B628B786D8ED}" dt="2023-08-21T15:28:17.211" v="1768"/>
        <pc:sldMkLst>
          <pc:docMk/>
          <pc:sldMk cId="992342644" sldId="577"/>
        </pc:sldMkLst>
        <pc:spChg chg="mod">
          <ac:chgData name="Carrie Roberts" userId="68357bb78a803ac1" providerId="LiveId" clId="{1DF7AE82-413F-47EB-8829-B628B786D8ED}" dt="2023-03-03T02:55:33.137" v="1455" actId="20577"/>
          <ac:spMkLst>
            <pc:docMk/>
            <pc:sldMk cId="992342644" sldId="577"/>
            <ac:spMk id="3" creationId="{C25F2D29-F5CC-2674-6D9E-CB2C4F5C016F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992342644" sldId="577"/>
            <ac:spMk id="4" creationId="{65C51025-F40A-D7D1-9CCC-C182B9E30B5F}"/>
          </ac:spMkLst>
        </pc:spChg>
      </pc:sldChg>
      <pc:sldChg chg="modSp mod">
        <pc:chgData name="Carrie Roberts" userId="68357bb78a803ac1" providerId="LiveId" clId="{1DF7AE82-413F-47EB-8829-B628B786D8ED}" dt="2023-08-21T15:28:17.211" v="1768"/>
        <pc:sldMkLst>
          <pc:docMk/>
          <pc:sldMk cId="3235744158" sldId="578"/>
        </pc:sldMkLst>
        <pc:spChg chg="mod">
          <ac:chgData name="Carrie Roberts" userId="68357bb78a803ac1" providerId="LiveId" clId="{1DF7AE82-413F-47EB-8829-B628B786D8ED}" dt="2023-03-03T03:23:20.526" v="1457" actId="20577"/>
          <ac:spMkLst>
            <pc:docMk/>
            <pc:sldMk cId="3235744158" sldId="578"/>
            <ac:spMk id="3" creationId="{C25F2D29-F5CC-2674-6D9E-CB2C4F5C016F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235744158" sldId="578"/>
            <ac:spMk id="4" creationId="{65C51025-F40A-D7D1-9CCC-C182B9E30B5F}"/>
          </ac:spMkLst>
        </pc:spChg>
      </pc:sldChg>
      <pc:sldChg chg="modSp mod">
        <pc:chgData name="Carrie Roberts" userId="68357bb78a803ac1" providerId="LiveId" clId="{1DF7AE82-413F-47EB-8829-B628B786D8ED}" dt="2023-08-21T15:28:17.211" v="1768"/>
        <pc:sldMkLst>
          <pc:docMk/>
          <pc:sldMk cId="703494374" sldId="579"/>
        </pc:sldMkLst>
        <pc:spChg chg="mod">
          <ac:chgData name="Carrie Roberts" userId="68357bb78a803ac1" providerId="LiveId" clId="{1DF7AE82-413F-47EB-8829-B628B786D8ED}" dt="2023-03-03T02:51:49.487" v="1454" actId="20577"/>
          <ac:spMkLst>
            <pc:docMk/>
            <pc:sldMk cId="703494374" sldId="579"/>
            <ac:spMk id="3" creationId="{C25F2D29-F5CC-2674-6D9E-CB2C4F5C016F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703494374" sldId="579"/>
            <ac:spMk id="4" creationId="{65C51025-F40A-D7D1-9CCC-C182B9E30B5F}"/>
          </ac:spMkLst>
        </pc:spChg>
      </pc:sldChg>
      <pc:sldChg chg="modSp mod">
        <pc:chgData name="Carrie Roberts" userId="68357bb78a803ac1" providerId="LiveId" clId="{1DF7AE82-413F-47EB-8829-B628B786D8ED}" dt="2023-08-21T15:28:17.211" v="1768"/>
        <pc:sldMkLst>
          <pc:docMk/>
          <pc:sldMk cId="934990293" sldId="580"/>
        </pc:sldMkLst>
        <pc:spChg chg="mod">
          <ac:chgData name="Carrie Roberts" userId="68357bb78a803ac1" providerId="LiveId" clId="{1DF7AE82-413F-47EB-8829-B628B786D8ED}" dt="2023-03-03T21:02:10.567" v="1459" actId="20577"/>
          <ac:spMkLst>
            <pc:docMk/>
            <pc:sldMk cId="934990293" sldId="580"/>
            <ac:spMk id="3" creationId="{C25F2D29-F5CC-2674-6D9E-CB2C4F5C016F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934990293" sldId="580"/>
            <ac:spMk id="4" creationId="{65C51025-F40A-D7D1-9CCC-C182B9E30B5F}"/>
          </ac:spMkLst>
        </pc:spChg>
      </pc:sldChg>
      <pc:sldChg chg="modSp modNotesTx">
        <pc:chgData name="Carrie Roberts" userId="68357bb78a803ac1" providerId="LiveId" clId="{1DF7AE82-413F-47EB-8829-B628B786D8ED}" dt="2023-08-22T04:55:58.723" v="1793"/>
        <pc:sldMkLst>
          <pc:docMk/>
          <pc:sldMk cId="3067731221" sldId="58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067731221" sldId="581"/>
            <ac:spMk id="4" creationId="{F8EE7A49-B03F-34A0-3D42-F471512460C7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006549133" sldId="58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006549133" sldId="583"/>
            <ac:spMk id="4" creationId="{DFCE2008-FA07-8BE7-C263-6411FCA4D57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805115307" sldId="58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805115307" sldId="584"/>
            <ac:spMk id="4" creationId="{DFCE2008-FA07-8BE7-C263-6411FCA4D578}"/>
          </ac:spMkLst>
        </pc:spChg>
      </pc:sldChg>
      <pc:sldChg chg="modSp ord">
        <pc:chgData name="Carrie Roberts" userId="68357bb78a803ac1" providerId="LiveId" clId="{1DF7AE82-413F-47EB-8829-B628B786D8ED}" dt="2023-08-21T15:28:17.211" v="1768"/>
        <pc:sldMkLst>
          <pc:docMk/>
          <pc:sldMk cId="1764292586" sldId="58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764292586" sldId="588"/>
            <ac:spMk id="4" creationId="{D6D8B56C-30EB-7704-A36B-CFF19F25828E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215734867" sldId="58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215734867" sldId="589"/>
            <ac:spMk id="4" creationId="{D6D8B56C-30EB-7704-A36B-CFF19F25828E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682077633" sldId="59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682077633" sldId="590"/>
            <ac:spMk id="4" creationId="{182B35AA-1F2D-ED37-B3F3-D12D5D10ED6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006478398" sldId="591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006478398" sldId="591"/>
            <ac:spMk id="4" creationId="{182B35AA-1F2D-ED37-B3F3-D12D5D10ED6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765566554" sldId="592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765566554" sldId="592"/>
            <ac:spMk id="4" creationId="{182B35AA-1F2D-ED37-B3F3-D12D5D10ED6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771452241" sldId="593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771452241" sldId="593"/>
            <ac:spMk id="4" creationId="{9C9F059F-CA77-1496-4880-8FA2E4C919B1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896140759" sldId="594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896140759" sldId="594"/>
            <ac:spMk id="4" creationId="{9C9F059F-CA77-1496-4880-8FA2E4C919B1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969564213" sldId="595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969564213" sldId="595"/>
            <ac:spMk id="4" creationId="{9C9F059F-CA77-1496-4880-8FA2E4C919B1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1355260616" sldId="596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355260616" sldId="596"/>
            <ac:spMk id="4" creationId="{3C526313-FEF8-E27C-2EAB-C219F3856A6F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3626290318" sldId="597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626290318" sldId="597"/>
            <ac:spMk id="4" creationId="{82B43514-6AC3-C303-4386-0C5B2135F82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4288710449" sldId="598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288710449" sldId="598"/>
            <ac:spMk id="4" creationId="{82B43514-6AC3-C303-4386-0C5B2135F828}"/>
          </ac:spMkLst>
        </pc:spChg>
      </pc:sldChg>
      <pc:sldChg chg="modSp">
        <pc:chgData name="Carrie Roberts" userId="68357bb78a803ac1" providerId="LiveId" clId="{1DF7AE82-413F-47EB-8829-B628B786D8ED}" dt="2023-08-21T15:28:17.211" v="1768"/>
        <pc:sldMkLst>
          <pc:docMk/>
          <pc:sldMk cId="2989322119" sldId="599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989322119" sldId="599"/>
            <ac:spMk id="4" creationId="{8C41C763-9CEA-A8AE-DA7F-18D6BC4B5698}"/>
          </ac:spMkLst>
        </pc:spChg>
      </pc:sldChg>
      <pc:sldChg chg="addSp delSp modSp add mod">
        <pc:chgData name="Carrie Roberts" userId="68357bb78a803ac1" providerId="LiveId" clId="{1DF7AE82-413F-47EB-8829-B628B786D8ED}" dt="2023-03-01T20:03:57.299" v="38" actId="1076"/>
        <pc:sldMkLst>
          <pc:docMk/>
          <pc:sldMk cId="3813715176" sldId="600"/>
        </pc:sldMkLst>
        <pc:spChg chg="add del mod">
          <ac:chgData name="Carrie Roberts" userId="68357bb78a803ac1" providerId="LiveId" clId="{1DF7AE82-413F-47EB-8829-B628B786D8ED}" dt="2023-03-01T20:03:47.098" v="37" actId="478"/>
          <ac:spMkLst>
            <pc:docMk/>
            <pc:sldMk cId="3813715176" sldId="600"/>
            <ac:spMk id="5" creationId="{63E285F6-E748-5112-D641-D5FBC1298545}"/>
          </ac:spMkLst>
        </pc:spChg>
        <pc:spChg chg="del mod">
          <ac:chgData name="Carrie Roberts" userId="68357bb78a803ac1" providerId="LiveId" clId="{1DF7AE82-413F-47EB-8829-B628B786D8ED}" dt="2023-03-01T20:03:33.001" v="35" actId="478"/>
          <ac:spMkLst>
            <pc:docMk/>
            <pc:sldMk cId="3813715176" sldId="600"/>
            <ac:spMk id="10" creationId="{9F69987E-2FCC-F961-4007-A1E3365FF2DA}"/>
          </ac:spMkLst>
        </pc:spChg>
        <pc:picChg chg="add mod">
          <ac:chgData name="Carrie Roberts" userId="68357bb78a803ac1" providerId="LiveId" clId="{1DF7AE82-413F-47EB-8829-B628B786D8ED}" dt="2023-03-01T20:03:57.299" v="38" actId="1076"/>
          <ac:picMkLst>
            <pc:docMk/>
            <pc:sldMk cId="3813715176" sldId="600"/>
            <ac:picMk id="3" creationId="{2B5DB616-8E93-4917-0662-CFD3A5BFBB90}"/>
          </ac:picMkLst>
        </pc:picChg>
      </pc:sldChg>
      <pc:sldChg chg="add del">
        <pc:chgData name="Carrie Roberts" userId="68357bb78a803ac1" providerId="LiveId" clId="{1DF7AE82-413F-47EB-8829-B628B786D8ED}" dt="2023-03-01T19:57:53.344" v="10"/>
        <pc:sldMkLst>
          <pc:docMk/>
          <pc:sldMk cId="3842807909" sldId="600"/>
        </pc:sldMkLst>
      </pc:sldChg>
      <pc:sldChg chg="addSp delSp modSp add del mod modAnim">
        <pc:chgData name="Carrie Roberts" userId="68357bb78a803ac1" providerId="LiveId" clId="{1DF7AE82-413F-47EB-8829-B628B786D8ED}" dt="2023-03-01T19:58:23.091" v="16"/>
        <pc:sldMkLst>
          <pc:docMk/>
          <pc:sldMk cId="3935588567" sldId="600"/>
        </pc:sldMkLst>
        <pc:spChg chg="add del">
          <ac:chgData name="Carrie Roberts" userId="68357bb78a803ac1" providerId="LiveId" clId="{1DF7AE82-413F-47EB-8829-B628B786D8ED}" dt="2023-03-01T19:58:20.032" v="15" actId="478"/>
          <ac:spMkLst>
            <pc:docMk/>
            <pc:sldMk cId="3935588567" sldId="600"/>
            <ac:spMk id="2" creationId="{88D078E3-FB2C-4AE2-F1B9-2CB4B29CF733}"/>
          </ac:spMkLst>
        </pc:spChg>
        <pc:spChg chg="add del">
          <ac:chgData name="Carrie Roberts" userId="68357bb78a803ac1" providerId="LiveId" clId="{1DF7AE82-413F-47EB-8829-B628B786D8ED}" dt="2023-03-01T19:58:20.032" v="15" actId="478"/>
          <ac:spMkLst>
            <pc:docMk/>
            <pc:sldMk cId="3935588567" sldId="600"/>
            <ac:spMk id="3" creationId="{FAD46484-2BC6-CE0C-056E-837C604659EA}"/>
          </ac:spMkLst>
        </pc:spChg>
        <pc:spChg chg="add del">
          <ac:chgData name="Carrie Roberts" userId="68357bb78a803ac1" providerId="LiveId" clId="{1DF7AE82-413F-47EB-8829-B628B786D8ED}" dt="2023-03-01T19:58:20.032" v="15" actId="478"/>
          <ac:spMkLst>
            <pc:docMk/>
            <pc:sldMk cId="3935588567" sldId="600"/>
            <ac:spMk id="4" creationId="{27F84161-9048-3996-46C2-E6F0A4E9F28B}"/>
          </ac:spMkLst>
        </pc:spChg>
        <pc:spChg chg="add del">
          <ac:chgData name="Carrie Roberts" userId="68357bb78a803ac1" providerId="LiveId" clId="{1DF7AE82-413F-47EB-8829-B628B786D8ED}" dt="2023-03-01T19:58:20.032" v="15" actId="478"/>
          <ac:spMkLst>
            <pc:docMk/>
            <pc:sldMk cId="3935588567" sldId="600"/>
            <ac:spMk id="5" creationId="{2BFF0683-05B3-1D3C-B527-D44F79DDFAA8}"/>
          </ac:spMkLst>
        </pc:spChg>
        <pc:spChg chg="add del">
          <ac:chgData name="Carrie Roberts" userId="68357bb78a803ac1" providerId="LiveId" clId="{1DF7AE82-413F-47EB-8829-B628B786D8ED}" dt="2023-03-01T19:58:20.032" v="15" actId="478"/>
          <ac:spMkLst>
            <pc:docMk/>
            <pc:sldMk cId="3935588567" sldId="600"/>
            <ac:spMk id="6" creationId="{1A708CBC-AD53-8B70-DB36-3700558A58EF}"/>
          </ac:spMkLst>
        </pc:spChg>
        <pc:spChg chg="add del mod">
          <ac:chgData name="Carrie Roberts" userId="68357bb78a803ac1" providerId="LiveId" clId="{1DF7AE82-413F-47EB-8829-B628B786D8ED}" dt="2023-03-01T19:58:20.032" v="15" actId="478"/>
          <ac:spMkLst>
            <pc:docMk/>
            <pc:sldMk cId="3935588567" sldId="600"/>
            <ac:spMk id="9" creationId="{BDA661E7-307F-8659-7032-42AFF69DD549}"/>
          </ac:spMkLst>
        </pc:spChg>
        <pc:spChg chg="add del mod">
          <ac:chgData name="Carrie Roberts" userId="68357bb78a803ac1" providerId="LiveId" clId="{1DF7AE82-413F-47EB-8829-B628B786D8ED}" dt="2023-03-01T19:58:20.032" v="15" actId="478"/>
          <ac:spMkLst>
            <pc:docMk/>
            <pc:sldMk cId="3935588567" sldId="600"/>
            <ac:spMk id="11" creationId="{67151034-B2D8-D2B2-EA0C-02832B23BE66}"/>
          </ac:spMkLst>
        </pc:spChg>
        <pc:spChg chg="add del mod">
          <ac:chgData name="Carrie Roberts" userId="68357bb78a803ac1" providerId="LiveId" clId="{1DF7AE82-413F-47EB-8829-B628B786D8ED}" dt="2023-03-01T19:58:19.213" v="14"/>
          <ac:spMkLst>
            <pc:docMk/>
            <pc:sldMk cId="3935588567" sldId="600"/>
            <ac:spMk id="12" creationId="{291229CE-D3B7-B1F8-BD71-EE87B8E1E628}"/>
          </ac:spMkLst>
        </pc:spChg>
        <pc:spChg chg="add del mod">
          <ac:chgData name="Carrie Roberts" userId="68357bb78a803ac1" providerId="LiveId" clId="{1DF7AE82-413F-47EB-8829-B628B786D8ED}" dt="2023-03-01T19:58:19.213" v="14"/>
          <ac:spMkLst>
            <pc:docMk/>
            <pc:sldMk cId="3935588567" sldId="600"/>
            <ac:spMk id="15" creationId="{E9F745DE-9AA3-6099-5553-F33C3B2D64E6}"/>
          </ac:spMkLst>
        </pc:spChg>
        <pc:spChg chg="mod">
          <ac:chgData name="Carrie Roberts" userId="68357bb78a803ac1" providerId="LiveId" clId="{1DF7AE82-413F-47EB-8829-B628B786D8ED}" dt="2023-03-01T19:58:16.523" v="13"/>
          <ac:spMkLst>
            <pc:docMk/>
            <pc:sldMk cId="3935588567" sldId="600"/>
            <ac:spMk id="17" creationId="{570BA613-1C70-A109-A0EE-80E6BFDD730F}"/>
          </ac:spMkLst>
        </pc:spChg>
        <pc:spChg chg="mod">
          <ac:chgData name="Carrie Roberts" userId="68357bb78a803ac1" providerId="LiveId" clId="{1DF7AE82-413F-47EB-8829-B628B786D8ED}" dt="2023-03-01T19:58:16.523" v="13"/>
          <ac:spMkLst>
            <pc:docMk/>
            <pc:sldMk cId="3935588567" sldId="600"/>
            <ac:spMk id="18" creationId="{A9BC6C1F-F7EE-5C37-9BB5-0EBCD44787F1}"/>
          </ac:spMkLst>
        </pc:spChg>
        <pc:spChg chg="mod">
          <ac:chgData name="Carrie Roberts" userId="68357bb78a803ac1" providerId="LiveId" clId="{1DF7AE82-413F-47EB-8829-B628B786D8ED}" dt="2023-03-01T19:58:16.523" v="13"/>
          <ac:spMkLst>
            <pc:docMk/>
            <pc:sldMk cId="3935588567" sldId="600"/>
            <ac:spMk id="20" creationId="{6363F8AA-4834-122A-2D61-86A09C311433}"/>
          </ac:spMkLst>
        </pc:spChg>
        <pc:spChg chg="mod">
          <ac:chgData name="Carrie Roberts" userId="68357bb78a803ac1" providerId="LiveId" clId="{1DF7AE82-413F-47EB-8829-B628B786D8ED}" dt="2023-03-01T19:58:16.523" v="13"/>
          <ac:spMkLst>
            <pc:docMk/>
            <pc:sldMk cId="3935588567" sldId="600"/>
            <ac:spMk id="21" creationId="{4BCBED40-0D2F-881E-BF80-070BB0E7B94D}"/>
          </ac:spMkLst>
        </pc:spChg>
        <pc:grpChg chg="add del mod">
          <ac:chgData name="Carrie Roberts" userId="68357bb78a803ac1" providerId="LiveId" clId="{1DF7AE82-413F-47EB-8829-B628B786D8ED}" dt="2023-03-01T19:58:19.213" v="14"/>
          <ac:grpSpMkLst>
            <pc:docMk/>
            <pc:sldMk cId="3935588567" sldId="600"/>
            <ac:grpSpMk id="16" creationId="{262DCC01-D051-7217-882A-40AB60B026EE}"/>
          </ac:grpSpMkLst>
        </pc:grpChg>
        <pc:grpChg chg="add del mod">
          <ac:chgData name="Carrie Roberts" userId="68357bb78a803ac1" providerId="LiveId" clId="{1DF7AE82-413F-47EB-8829-B628B786D8ED}" dt="2023-03-01T19:58:19.213" v="14"/>
          <ac:grpSpMkLst>
            <pc:docMk/>
            <pc:sldMk cId="3935588567" sldId="600"/>
            <ac:grpSpMk id="19" creationId="{EEA6833F-6EBF-01B3-A89A-81B187A3D6B2}"/>
          </ac:grpSpMkLst>
        </pc:grpChg>
        <pc:picChg chg="add del">
          <ac:chgData name="Carrie Roberts" userId="68357bb78a803ac1" providerId="LiveId" clId="{1DF7AE82-413F-47EB-8829-B628B786D8ED}" dt="2023-03-01T19:58:20.032" v="15" actId="478"/>
          <ac:picMkLst>
            <pc:docMk/>
            <pc:sldMk cId="3935588567" sldId="600"/>
            <ac:picMk id="8" creationId="{556DF2D5-6846-1132-6303-F73CF85E1EED}"/>
          </ac:picMkLst>
        </pc:picChg>
        <pc:picChg chg="add del mod">
          <ac:chgData name="Carrie Roberts" userId="68357bb78a803ac1" providerId="LiveId" clId="{1DF7AE82-413F-47EB-8829-B628B786D8ED}" dt="2023-03-01T19:58:19.213" v="14"/>
          <ac:picMkLst>
            <pc:docMk/>
            <pc:sldMk cId="3935588567" sldId="600"/>
            <ac:picMk id="13" creationId="{19617702-A883-7AF2-9973-C330D4090E36}"/>
          </ac:picMkLst>
        </pc:picChg>
        <pc:picChg chg="add del mod">
          <ac:chgData name="Carrie Roberts" userId="68357bb78a803ac1" providerId="LiveId" clId="{1DF7AE82-413F-47EB-8829-B628B786D8ED}" dt="2023-03-01T19:58:19.213" v="14"/>
          <ac:picMkLst>
            <pc:docMk/>
            <pc:sldMk cId="3935588567" sldId="600"/>
            <ac:picMk id="14" creationId="{0BEBD77D-1247-1CB4-7E1C-2FB358DD2853}"/>
          </ac:picMkLst>
        </pc:picChg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4045922741" sldId="601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572561107" sldId="602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1291881477" sldId="603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1207931504" sldId="604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1691808782" sldId="605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385503418" sldId="606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1816251925" sldId="607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3793846063" sldId="608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1569145058" sldId="609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1816531344" sldId="610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1200167475" sldId="611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1490318323" sldId="612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3183277138" sldId="613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1858745396" sldId="614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2445112165" sldId="615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3990215519" sldId="616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4001132484" sldId="617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265190652" sldId="618"/>
        </pc:sldMkLst>
      </pc:sldChg>
      <pc:sldChg chg="add">
        <pc:chgData name="Carrie Roberts" userId="68357bb78a803ac1" providerId="LiveId" clId="{1DF7AE82-413F-47EB-8829-B628B786D8ED}" dt="2023-03-01T20:01:24.851" v="20"/>
        <pc:sldMkLst>
          <pc:docMk/>
          <pc:sldMk cId="3107360130" sldId="619"/>
        </pc:sldMkLst>
      </pc:sldChg>
      <pc:sldChg chg="addSp delSp modSp add mod">
        <pc:chgData name="Carrie Roberts" userId="68357bb78a803ac1" providerId="LiveId" clId="{1DF7AE82-413F-47EB-8829-B628B786D8ED}" dt="2023-08-21T15:28:17.211" v="1768"/>
        <pc:sldMkLst>
          <pc:docMk/>
          <pc:sldMk cId="1603357700" sldId="620"/>
        </pc:sldMkLst>
        <pc:spChg chg="mod">
          <ac:chgData name="Carrie Roberts" userId="68357bb78a803ac1" providerId="LiveId" clId="{1DF7AE82-413F-47EB-8829-B628B786D8ED}" dt="2023-03-02T00:53:24.076" v="242" actId="1076"/>
          <ac:spMkLst>
            <pc:docMk/>
            <pc:sldMk cId="1603357700" sldId="620"/>
            <ac:spMk id="2" creationId="{AC21B9FD-2805-21CB-6C72-E43297095A80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603357700" sldId="620"/>
            <ac:spMk id="4" creationId="{E9D3E566-EB9D-DE77-7E4E-929E06AAEADC}"/>
          </ac:spMkLst>
        </pc:spChg>
        <pc:spChg chg="add del">
          <ac:chgData name="Carrie Roberts" userId="68357bb78a803ac1" providerId="LiveId" clId="{1DF7AE82-413F-47EB-8829-B628B786D8ED}" dt="2023-03-02T00:53:09.110" v="238" actId="22"/>
          <ac:spMkLst>
            <pc:docMk/>
            <pc:sldMk cId="1603357700" sldId="620"/>
            <ac:spMk id="7" creationId="{96C2BA98-91C3-B214-703E-F6EDDD133D6D}"/>
          </ac:spMkLst>
        </pc:spChg>
        <pc:spChg chg="add mod">
          <ac:chgData name="Carrie Roberts" userId="68357bb78a803ac1" providerId="LiveId" clId="{1DF7AE82-413F-47EB-8829-B628B786D8ED}" dt="2023-03-02T00:53:34.501" v="244" actId="1076"/>
          <ac:spMkLst>
            <pc:docMk/>
            <pc:sldMk cId="1603357700" sldId="620"/>
            <ac:spMk id="10" creationId="{89340F35-6954-C7A6-F4DF-71C727656F25}"/>
          </ac:spMkLst>
        </pc:spChg>
        <pc:spChg chg="mod">
          <ac:chgData name="Carrie Roberts" userId="68357bb78a803ac1" providerId="LiveId" clId="{1DF7AE82-413F-47EB-8829-B628B786D8ED}" dt="2023-03-02T00:52:44.393" v="224" actId="20577"/>
          <ac:spMkLst>
            <pc:docMk/>
            <pc:sldMk cId="1603357700" sldId="620"/>
            <ac:spMk id="11" creationId="{5175529A-36F3-1B21-C4B7-4FEE3BE40D0C}"/>
          </ac:spMkLst>
        </pc:spChg>
        <pc:picChg chg="del">
          <ac:chgData name="Carrie Roberts" userId="68357bb78a803ac1" providerId="LiveId" clId="{1DF7AE82-413F-47EB-8829-B628B786D8ED}" dt="2023-03-01T20:32:27.510" v="72" actId="478"/>
          <ac:picMkLst>
            <pc:docMk/>
            <pc:sldMk cId="1603357700" sldId="620"/>
            <ac:picMk id="3" creationId="{38AF6811-DB31-21AB-4A86-BCE3F44A17C7}"/>
          </ac:picMkLst>
        </pc:picChg>
        <pc:picChg chg="add mod modCrop">
          <ac:chgData name="Carrie Roberts" userId="68357bb78a803ac1" providerId="LiveId" clId="{1DF7AE82-413F-47EB-8829-B628B786D8ED}" dt="2023-03-02T00:52:35.287" v="221" actId="1076"/>
          <ac:picMkLst>
            <pc:docMk/>
            <pc:sldMk cId="1603357700" sldId="620"/>
            <ac:picMk id="8" creationId="{ADD36173-C868-070F-001D-F104F8FC54D7}"/>
          </ac:picMkLst>
        </pc:picChg>
      </pc:sldChg>
      <pc:sldChg chg="addSp delSp modSp add mod modNotesTx">
        <pc:chgData name="Carrie Roberts" userId="68357bb78a803ac1" providerId="LiveId" clId="{1DF7AE82-413F-47EB-8829-B628B786D8ED}" dt="2023-08-21T15:28:17.211" v="1768"/>
        <pc:sldMkLst>
          <pc:docMk/>
          <pc:sldMk cId="3462367569" sldId="621"/>
        </pc:sldMkLst>
        <pc:spChg chg="mod">
          <ac:chgData name="Carrie Roberts" userId="68357bb78a803ac1" providerId="LiveId" clId="{1DF7AE82-413F-47EB-8829-B628B786D8ED}" dt="2023-03-02T23:57:13.287" v="305" actId="20577"/>
          <ac:spMkLst>
            <pc:docMk/>
            <pc:sldMk cId="3462367569" sldId="621"/>
            <ac:spMk id="2" creationId="{A08FAF7B-A8C5-8194-6DB0-44E730F87733}"/>
          </ac:spMkLst>
        </pc:spChg>
        <pc:spChg chg="del">
          <ac:chgData name="Carrie Roberts" userId="68357bb78a803ac1" providerId="LiveId" clId="{1DF7AE82-413F-47EB-8829-B628B786D8ED}" dt="2023-03-02T23:57:18.131" v="306" actId="478"/>
          <ac:spMkLst>
            <pc:docMk/>
            <pc:sldMk cId="3462367569" sldId="621"/>
            <ac:spMk id="3" creationId="{87E6C59F-D352-0B25-C09E-5EDE2B692C5B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462367569" sldId="621"/>
            <ac:spMk id="4" creationId="{6A8650DE-59FE-F784-EC51-A52F1C7F2ED1}"/>
          </ac:spMkLst>
        </pc:spChg>
        <pc:spChg chg="add del mod">
          <ac:chgData name="Carrie Roberts" userId="68357bb78a803ac1" providerId="LiveId" clId="{1DF7AE82-413F-47EB-8829-B628B786D8ED}" dt="2023-03-02T23:57:20.622" v="307" actId="478"/>
          <ac:spMkLst>
            <pc:docMk/>
            <pc:sldMk cId="3462367569" sldId="621"/>
            <ac:spMk id="8" creationId="{EB5D7CB4-794D-5F05-FAC9-116D4762574F}"/>
          </ac:spMkLst>
        </pc:spChg>
        <pc:spChg chg="del">
          <ac:chgData name="Carrie Roberts" userId="68357bb78a803ac1" providerId="LiveId" clId="{1DF7AE82-413F-47EB-8829-B628B786D8ED}" dt="2023-03-02T23:57:22.493" v="308" actId="478"/>
          <ac:spMkLst>
            <pc:docMk/>
            <pc:sldMk cId="3462367569" sldId="621"/>
            <ac:spMk id="11" creationId="{3FF41B56-D524-7B13-7D31-1E3ACA3EA8AF}"/>
          </ac:spMkLst>
        </pc:spChg>
        <pc:spChg chg="add mod">
          <ac:chgData name="Carrie Roberts" userId="68357bb78a803ac1" providerId="LiveId" clId="{1DF7AE82-413F-47EB-8829-B628B786D8ED}" dt="2023-03-03T02:28:50.413" v="1233" actId="1076"/>
          <ac:spMkLst>
            <pc:docMk/>
            <pc:sldMk cId="3462367569" sldId="621"/>
            <ac:spMk id="12" creationId="{D1C1A13C-6DFD-46CB-FB47-617AE83E0CAC}"/>
          </ac:spMkLst>
        </pc:spChg>
        <pc:spChg chg="add mod">
          <ac:chgData name="Carrie Roberts" userId="68357bb78a803ac1" providerId="LiveId" clId="{1DF7AE82-413F-47EB-8829-B628B786D8ED}" dt="2023-03-03T00:01:04.804" v="361" actId="14100"/>
          <ac:spMkLst>
            <pc:docMk/>
            <pc:sldMk cId="3462367569" sldId="621"/>
            <ac:spMk id="13" creationId="{1CAB874D-B70B-51DC-8D35-903ABECAD1D6}"/>
          </ac:spMkLst>
        </pc:spChg>
        <pc:spChg chg="add mod">
          <ac:chgData name="Carrie Roberts" userId="68357bb78a803ac1" providerId="LiveId" clId="{1DF7AE82-413F-47EB-8829-B628B786D8ED}" dt="2023-03-03T00:01:18.432" v="365" actId="14100"/>
          <ac:spMkLst>
            <pc:docMk/>
            <pc:sldMk cId="3462367569" sldId="621"/>
            <ac:spMk id="14" creationId="{ADCA1EB5-37D7-0DB0-AC00-26897667552F}"/>
          </ac:spMkLst>
        </pc:spChg>
        <pc:spChg chg="add mod">
          <ac:chgData name="Carrie Roberts" userId="68357bb78a803ac1" providerId="LiveId" clId="{1DF7AE82-413F-47EB-8829-B628B786D8ED}" dt="2023-03-03T00:01:35.225" v="370" actId="14100"/>
          <ac:spMkLst>
            <pc:docMk/>
            <pc:sldMk cId="3462367569" sldId="621"/>
            <ac:spMk id="15" creationId="{21D97701-0B2C-0BF1-2099-401ED6B7BD2B}"/>
          </ac:spMkLst>
        </pc:spChg>
        <pc:spChg chg="add mod">
          <ac:chgData name="Carrie Roberts" userId="68357bb78a803ac1" providerId="LiveId" clId="{1DF7AE82-413F-47EB-8829-B628B786D8ED}" dt="2023-03-03T00:02:12.337" v="372" actId="1076"/>
          <ac:spMkLst>
            <pc:docMk/>
            <pc:sldMk cId="3462367569" sldId="621"/>
            <ac:spMk id="16" creationId="{D6E9BA3C-CA3A-A146-F772-3325379A26B3}"/>
          </ac:spMkLst>
        </pc:spChg>
        <pc:picChg chg="add mod">
          <ac:chgData name="Carrie Roberts" userId="68357bb78a803ac1" providerId="LiveId" clId="{1DF7AE82-413F-47EB-8829-B628B786D8ED}" dt="2023-03-02T23:59:25.988" v="313" actId="1076"/>
          <ac:picMkLst>
            <pc:docMk/>
            <pc:sldMk cId="3462367569" sldId="621"/>
            <ac:picMk id="10" creationId="{852D48E0-4EBA-6210-74D8-42B70BFBE359}"/>
          </ac:picMkLst>
        </pc:picChg>
        <pc:picChg chg="add mod">
          <ac:chgData name="Carrie Roberts" userId="68357bb78a803ac1" providerId="LiveId" clId="{1DF7AE82-413F-47EB-8829-B628B786D8ED}" dt="2023-03-03T02:28:45.293" v="1232" actId="1076"/>
          <ac:picMkLst>
            <pc:docMk/>
            <pc:sldMk cId="3462367569" sldId="621"/>
            <ac:picMk id="6146" creationId="{2A008759-FB62-A28F-988F-85F5FA5B8FED}"/>
          </ac:picMkLst>
        </pc:picChg>
      </pc:sldChg>
      <pc:sldChg chg="addSp delSp modSp add mod ord">
        <pc:chgData name="Carrie Roberts" userId="68357bb78a803ac1" providerId="LiveId" clId="{1DF7AE82-413F-47EB-8829-B628B786D8ED}" dt="2023-08-21T15:28:17.211" v="1768"/>
        <pc:sldMkLst>
          <pc:docMk/>
          <pc:sldMk cId="2536441365" sldId="622"/>
        </pc:sldMkLst>
        <pc:spChg chg="mod">
          <ac:chgData name="Carrie Roberts" userId="68357bb78a803ac1" providerId="LiveId" clId="{1DF7AE82-413F-47EB-8829-B628B786D8ED}" dt="2023-03-03T00:07:11.636" v="403" actId="1076"/>
          <ac:spMkLst>
            <pc:docMk/>
            <pc:sldMk cId="2536441365" sldId="622"/>
            <ac:spMk id="2" creationId="{A08FAF7B-A8C5-8194-6DB0-44E730F87733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536441365" sldId="622"/>
            <ac:spMk id="4" creationId="{6A8650DE-59FE-F784-EC51-A52F1C7F2ED1}"/>
          </ac:spMkLst>
        </pc:spChg>
        <pc:spChg chg="mod">
          <ac:chgData name="Carrie Roberts" userId="68357bb78a803ac1" providerId="LiveId" clId="{1DF7AE82-413F-47EB-8829-B628B786D8ED}" dt="2023-03-03T00:07:25.382" v="420" actId="1035"/>
          <ac:spMkLst>
            <pc:docMk/>
            <pc:sldMk cId="2536441365" sldId="622"/>
            <ac:spMk id="5" creationId="{3A0374D6-2A91-B57D-A216-11C4F9538A7B}"/>
          </ac:spMkLst>
        </pc:spChg>
        <pc:spChg chg="mod">
          <ac:chgData name="Carrie Roberts" userId="68357bb78a803ac1" providerId="LiveId" clId="{1DF7AE82-413F-47EB-8829-B628B786D8ED}" dt="2023-03-03T00:07:25.382" v="420" actId="1035"/>
          <ac:spMkLst>
            <pc:docMk/>
            <pc:sldMk cId="2536441365" sldId="622"/>
            <ac:spMk id="6" creationId="{1C2C6376-655A-FFDE-7DFA-2AECA021F3C9}"/>
          </ac:spMkLst>
        </pc:spChg>
        <pc:spChg chg="add del mod">
          <ac:chgData name="Carrie Roberts" userId="68357bb78a803ac1" providerId="LiveId" clId="{1DF7AE82-413F-47EB-8829-B628B786D8ED}" dt="2023-03-03T00:07:08.273" v="402" actId="478"/>
          <ac:spMkLst>
            <pc:docMk/>
            <pc:sldMk cId="2536441365" sldId="622"/>
            <ac:spMk id="9" creationId="{5A32D1C8-EBF5-25AD-43BC-C3ECD361F8FD}"/>
          </ac:spMkLst>
        </pc:spChg>
        <pc:spChg chg="del mod">
          <ac:chgData name="Carrie Roberts" userId="68357bb78a803ac1" providerId="LiveId" clId="{1DF7AE82-413F-47EB-8829-B628B786D8ED}" dt="2023-03-03T00:07:04.713" v="401" actId="478"/>
          <ac:spMkLst>
            <pc:docMk/>
            <pc:sldMk cId="2536441365" sldId="622"/>
            <ac:spMk id="12" creationId="{D1C1A13C-6DFD-46CB-FB47-617AE83E0CAC}"/>
          </ac:spMkLst>
        </pc:spChg>
        <pc:spChg chg="mod">
          <ac:chgData name="Carrie Roberts" userId="68357bb78a803ac1" providerId="LiveId" clId="{1DF7AE82-413F-47EB-8829-B628B786D8ED}" dt="2023-03-03T00:07:38.128" v="421" actId="164"/>
          <ac:spMkLst>
            <pc:docMk/>
            <pc:sldMk cId="2536441365" sldId="622"/>
            <ac:spMk id="13" creationId="{1CAB874D-B70B-51DC-8D35-903ABECAD1D6}"/>
          </ac:spMkLst>
        </pc:spChg>
        <pc:spChg chg="mod">
          <ac:chgData name="Carrie Roberts" userId="68357bb78a803ac1" providerId="LiveId" clId="{1DF7AE82-413F-47EB-8829-B628B786D8ED}" dt="2023-03-03T00:07:38.128" v="421" actId="164"/>
          <ac:spMkLst>
            <pc:docMk/>
            <pc:sldMk cId="2536441365" sldId="622"/>
            <ac:spMk id="14" creationId="{ADCA1EB5-37D7-0DB0-AC00-26897667552F}"/>
          </ac:spMkLst>
        </pc:spChg>
        <pc:spChg chg="mod">
          <ac:chgData name="Carrie Roberts" userId="68357bb78a803ac1" providerId="LiveId" clId="{1DF7AE82-413F-47EB-8829-B628B786D8ED}" dt="2023-03-03T00:07:38.128" v="421" actId="164"/>
          <ac:spMkLst>
            <pc:docMk/>
            <pc:sldMk cId="2536441365" sldId="622"/>
            <ac:spMk id="15" creationId="{21D97701-0B2C-0BF1-2099-401ED6B7BD2B}"/>
          </ac:spMkLst>
        </pc:spChg>
        <pc:spChg chg="del mod">
          <ac:chgData name="Carrie Roberts" userId="68357bb78a803ac1" providerId="LiveId" clId="{1DF7AE82-413F-47EB-8829-B628B786D8ED}" dt="2023-03-03T00:07:51.401" v="454" actId="478"/>
          <ac:spMkLst>
            <pc:docMk/>
            <pc:sldMk cId="2536441365" sldId="622"/>
            <ac:spMk id="16" creationId="{D6E9BA3C-CA3A-A146-F772-3325379A26B3}"/>
          </ac:spMkLst>
        </pc:spChg>
        <pc:grpChg chg="add mod">
          <ac:chgData name="Carrie Roberts" userId="68357bb78a803ac1" providerId="LiveId" clId="{1DF7AE82-413F-47EB-8829-B628B786D8ED}" dt="2023-03-03T00:07:43.414" v="453" actId="1037"/>
          <ac:grpSpMkLst>
            <pc:docMk/>
            <pc:sldMk cId="2536441365" sldId="622"/>
            <ac:grpSpMk id="11" creationId="{03B4B054-C955-D86B-4856-5E01205F75A8}"/>
          </ac:grpSpMkLst>
        </pc:grpChg>
        <pc:picChg chg="add mod ord">
          <ac:chgData name="Carrie Roberts" userId="68357bb78a803ac1" providerId="LiveId" clId="{1DF7AE82-413F-47EB-8829-B628B786D8ED}" dt="2023-03-03T00:07:38.128" v="421" actId="164"/>
          <ac:picMkLst>
            <pc:docMk/>
            <pc:sldMk cId="2536441365" sldId="622"/>
            <ac:picMk id="7" creationId="{B7D6DBEA-AB76-B97E-6AD8-3AF4B920CE8C}"/>
          </ac:picMkLst>
        </pc:picChg>
        <pc:picChg chg="del">
          <ac:chgData name="Carrie Roberts" userId="68357bb78a803ac1" providerId="LiveId" clId="{1DF7AE82-413F-47EB-8829-B628B786D8ED}" dt="2023-03-03T00:05:36.049" v="385" actId="478"/>
          <ac:picMkLst>
            <pc:docMk/>
            <pc:sldMk cId="2536441365" sldId="622"/>
            <ac:picMk id="10" creationId="{852D48E0-4EBA-6210-74D8-42B70BFBE359}"/>
          </ac:picMkLst>
        </pc:picChg>
      </pc:sldChg>
      <pc:sldChg chg="addSp delSp modSp add mod modNotesTx">
        <pc:chgData name="Carrie Roberts" userId="68357bb78a803ac1" providerId="LiveId" clId="{1DF7AE82-413F-47EB-8829-B628B786D8ED}" dt="2023-08-21T15:28:17.211" v="1768"/>
        <pc:sldMkLst>
          <pc:docMk/>
          <pc:sldMk cId="3138889571" sldId="623"/>
        </pc:sldMkLst>
        <pc:spChg chg="mod">
          <ac:chgData name="Carrie Roberts" userId="68357bb78a803ac1" providerId="LiveId" clId="{1DF7AE82-413F-47EB-8829-B628B786D8ED}" dt="2023-03-03T00:09:25.438" v="470" actId="20577"/>
          <ac:spMkLst>
            <pc:docMk/>
            <pc:sldMk cId="3138889571" sldId="623"/>
            <ac:spMk id="2" creationId="{A08FAF7B-A8C5-8194-6DB0-44E730F87733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138889571" sldId="623"/>
            <ac:spMk id="4" creationId="{6A8650DE-59FE-F784-EC51-A52F1C7F2ED1}"/>
          </ac:spMkLst>
        </pc:spChg>
        <pc:spChg chg="mod">
          <ac:chgData name="Carrie Roberts" userId="68357bb78a803ac1" providerId="LiveId" clId="{1DF7AE82-413F-47EB-8829-B628B786D8ED}" dt="2023-03-03T02:33:42.564" v="1325" actId="20577"/>
          <ac:spMkLst>
            <pc:docMk/>
            <pc:sldMk cId="3138889571" sldId="623"/>
            <ac:spMk id="12" creationId="{D1C1A13C-6DFD-46CB-FB47-617AE83E0CAC}"/>
          </ac:spMkLst>
        </pc:spChg>
        <pc:spChg chg="mod">
          <ac:chgData name="Carrie Roberts" userId="68357bb78a803ac1" providerId="LiveId" clId="{1DF7AE82-413F-47EB-8829-B628B786D8ED}" dt="2023-03-03T01:50:21.020" v="730" actId="1037"/>
          <ac:spMkLst>
            <pc:docMk/>
            <pc:sldMk cId="3138889571" sldId="623"/>
            <ac:spMk id="13" creationId="{1CAB874D-B70B-51DC-8D35-903ABECAD1D6}"/>
          </ac:spMkLst>
        </pc:spChg>
        <pc:spChg chg="mod ord">
          <ac:chgData name="Carrie Roberts" userId="68357bb78a803ac1" providerId="LiveId" clId="{1DF7AE82-413F-47EB-8829-B628B786D8ED}" dt="2023-03-03T01:50:50.260" v="736" actId="14100"/>
          <ac:spMkLst>
            <pc:docMk/>
            <pc:sldMk cId="3138889571" sldId="623"/>
            <ac:spMk id="14" creationId="{ADCA1EB5-37D7-0DB0-AC00-26897667552F}"/>
          </ac:spMkLst>
        </pc:spChg>
        <pc:spChg chg="del mod ord">
          <ac:chgData name="Carrie Roberts" userId="68357bb78a803ac1" providerId="LiveId" clId="{1DF7AE82-413F-47EB-8829-B628B786D8ED}" dt="2023-03-03T01:52:20.439" v="743" actId="478"/>
          <ac:spMkLst>
            <pc:docMk/>
            <pc:sldMk cId="3138889571" sldId="623"/>
            <ac:spMk id="15" creationId="{21D97701-0B2C-0BF1-2099-401ED6B7BD2B}"/>
          </ac:spMkLst>
        </pc:spChg>
        <pc:spChg chg="mod ord">
          <ac:chgData name="Carrie Roberts" userId="68357bb78a803ac1" providerId="LiveId" clId="{1DF7AE82-413F-47EB-8829-B628B786D8ED}" dt="2023-03-03T01:53:00.684" v="752" actId="1076"/>
          <ac:spMkLst>
            <pc:docMk/>
            <pc:sldMk cId="3138889571" sldId="623"/>
            <ac:spMk id="16" creationId="{D6E9BA3C-CA3A-A146-F772-3325379A26B3}"/>
          </ac:spMkLst>
        </pc:spChg>
        <pc:picChg chg="add del mod">
          <ac:chgData name="Carrie Roberts" userId="68357bb78a803ac1" providerId="LiveId" clId="{1DF7AE82-413F-47EB-8829-B628B786D8ED}" dt="2023-03-03T01:45:57.833" v="604" actId="478"/>
          <ac:picMkLst>
            <pc:docMk/>
            <pc:sldMk cId="3138889571" sldId="623"/>
            <ac:picMk id="7" creationId="{A3B2F822-EB30-9CE8-5A18-D9045247D920}"/>
          </ac:picMkLst>
        </pc:picChg>
        <pc:picChg chg="add mod ord">
          <ac:chgData name="Carrie Roberts" userId="68357bb78a803ac1" providerId="LiveId" clId="{1DF7AE82-413F-47EB-8829-B628B786D8ED}" dt="2023-03-03T01:50:21.020" v="730" actId="1037"/>
          <ac:picMkLst>
            <pc:docMk/>
            <pc:sldMk cId="3138889571" sldId="623"/>
            <ac:picMk id="9" creationId="{328AC195-6351-DAEC-AC24-21054F1C5DAC}"/>
          </ac:picMkLst>
        </pc:picChg>
        <pc:picChg chg="del">
          <ac:chgData name="Carrie Roberts" userId="68357bb78a803ac1" providerId="LiveId" clId="{1DF7AE82-413F-47EB-8829-B628B786D8ED}" dt="2023-03-03T00:08:34.308" v="456" actId="478"/>
          <ac:picMkLst>
            <pc:docMk/>
            <pc:sldMk cId="3138889571" sldId="623"/>
            <ac:picMk id="10" creationId="{852D48E0-4EBA-6210-74D8-42B70BFBE359}"/>
          </ac:picMkLst>
        </pc:picChg>
        <pc:picChg chg="add mod">
          <ac:chgData name="Carrie Roberts" userId="68357bb78a803ac1" providerId="LiveId" clId="{1DF7AE82-413F-47EB-8829-B628B786D8ED}" dt="2023-03-03T01:49:47.901" v="646" actId="1076"/>
          <ac:picMkLst>
            <pc:docMk/>
            <pc:sldMk cId="3138889571" sldId="623"/>
            <ac:picMk id="1026" creationId="{C9AE552B-841C-87A3-0092-E445236DDABC}"/>
          </ac:picMkLst>
        </pc:picChg>
      </pc:sldChg>
      <pc:sldChg chg="addSp delSp modSp add mod">
        <pc:chgData name="Carrie Roberts" userId="68357bb78a803ac1" providerId="LiveId" clId="{1DF7AE82-413F-47EB-8829-B628B786D8ED}" dt="2023-08-21T15:28:17.211" v="1768"/>
        <pc:sldMkLst>
          <pc:docMk/>
          <pc:sldMk cId="3655240445" sldId="624"/>
        </pc:sldMkLst>
        <pc:spChg chg="mod">
          <ac:chgData name="Carrie Roberts" userId="68357bb78a803ac1" providerId="LiveId" clId="{1DF7AE82-413F-47EB-8829-B628B786D8ED}" dt="2023-03-03T00:09:48.634" v="484" actId="20577"/>
          <ac:spMkLst>
            <pc:docMk/>
            <pc:sldMk cId="3655240445" sldId="624"/>
            <ac:spMk id="2" creationId="{A08FAF7B-A8C5-8194-6DB0-44E730F87733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655240445" sldId="624"/>
            <ac:spMk id="4" creationId="{6A8650DE-59FE-F784-EC51-A52F1C7F2ED1}"/>
          </ac:spMkLst>
        </pc:spChg>
        <pc:spChg chg="add del mod">
          <ac:chgData name="Carrie Roberts" userId="68357bb78a803ac1" providerId="LiveId" clId="{1DF7AE82-413F-47EB-8829-B628B786D8ED}" dt="2023-03-03T01:57:22.631" v="758" actId="478"/>
          <ac:spMkLst>
            <pc:docMk/>
            <pc:sldMk cId="3655240445" sldId="624"/>
            <ac:spMk id="10" creationId="{51807C9B-1333-4D8B-871A-F541387262F4}"/>
          </ac:spMkLst>
        </pc:spChg>
        <pc:spChg chg="del">
          <ac:chgData name="Carrie Roberts" userId="68357bb78a803ac1" providerId="LiveId" clId="{1DF7AE82-413F-47EB-8829-B628B786D8ED}" dt="2023-03-03T01:58:06.007" v="759" actId="478"/>
          <ac:spMkLst>
            <pc:docMk/>
            <pc:sldMk cId="3655240445" sldId="624"/>
            <ac:spMk id="12" creationId="{D1C1A13C-6DFD-46CB-FB47-617AE83E0CAC}"/>
          </ac:spMkLst>
        </pc:spChg>
        <pc:spChg chg="del">
          <ac:chgData name="Carrie Roberts" userId="68357bb78a803ac1" providerId="LiveId" clId="{1DF7AE82-413F-47EB-8829-B628B786D8ED}" dt="2023-03-03T01:58:11.778" v="762" actId="478"/>
          <ac:spMkLst>
            <pc:docMk/>
            <pc:sldMk cId="3655240445" sldId="624"/>
            <ac:spMk id="13" creationId="{1CAB874D-B70B-51DC-8D35-903ABECAD1D6}"/>
          </ac:spMkLst>
        </pc:spChg>
        <pc:spChg chg="del">
          <ac:chgData name="Carrie Roberts" userId="68357bb78a803ac1" providerId="LiveId" clId="{1DF7AE82-413F-47EB-8829-B628B786D8ED}" dt="2023-03-03T01:58:13.013" v="763" actId="478"/>
          <ac:spMkLst>
            <pc:docMk/>
            <pc:sldMk cId="3655240445" sldId="624"/>
            <ac:spMk id="14" creationId="{ADCA1EB5-37D7-0DB0-AC00-26897667552F}"/>
          </ac:spMkLst>
        </pc:spChg>
        <pc:spChg chg="del">
          <ac:chgData name="Carrie Roberts" userId="68357bb78a803ac1" providerId="LiveId" clId="{1DF7AE82-413F-47EB-8829-B628B786D8ED}" dt="2023-03-03T01:58:18.193" v="764" actId="478"/>
          <ac:spMkLst>
            <pc:docMk/>
            <pc:sldMk cId="3655240445" sldId="624"/>
            <ac:spMk id="15" creationId="{21D97701-0B2C-0BF1-2099-401ED6B7BD2B}"/>
          </ac:spMkLst>
        </pc:spChg>
        <pc:spChg chg="del">
          <ac:chgData name="Carrie Roberts" userId="68357bb78a803ac1" providerId="LiveId" clId="{1DF7AE82-413F-47EB-8829-B628B786D8ED}" dt="2023-03-03T01:59:03.573" v="770" actId="478"/>
          <ac:spMkLst>
            <pc:docMk/>
            <pc:sldMk cId="3655240445" sldId="624"/>
            <ac:spMk id="16" creationId="{D6E9BA3C-CA3A-A146-F772-3325379A26B3}"/>
          </ac:spMkLst>
        </pc:spChg>
        <pc:spChg chg="add del mod">
          <ac:chgData name="Carrie Roberts" userId="68357bb78a803ac1" providerId="LiveId" clId="{1DF7AE82-413F-47EB-8829-B628B786D8ED}" dt="2023-03-03T01:58:08.686" v="760" actId="478"/>
          <ac:spMkLst>
            <pc:docMk/>
            <pc:sldMk cId="3655240445" sldId="624"/>
            <ac:spMk id="17" creationId="{091DC588-F21B-41BD-E642-0F7F1E32D772}"/>
          </ac:spMkLst>
        </pc:spChg>
        <pc:picChg chg="add mod">
          <ac:chgData name="Carrie Roberts" userId="68357bb78a803ac1" providerId="LiveId" clId="{1DF7AE82-413F-47EB-8829-B628B786D8ED}" dt="2023-03-03T01:59:00.845" v="769" actId="1076"/>
          <ac:picMkLst>
            <pc:docMk/>
            <pc:sldMk cId="3655240445" sldId="624"/>
            <ac:picMk id="7" creationId="{35E26A3B-530C-72DF-EA71-8C9799B9E34E}"/>
          </ac:picMkLst>
        </pc:picChg>
        <pc:picChg chg="add mod">
          <ac:chgData name="Carrie Roberts" userId="68357bb78a803ac1" providerId="LiveId" clId="{1DF7AE82-413F-47EB-8829-B628B786D8ED}" dt="2023-03-03T01:58:56.978" v="768" actId="108"/>
          <ac:picMkLst>
            <pc:docMk/>
            <pc:sldMk cId="3655240445" sldId="624"/>
            <ac:picMk id="9" creationId="{E669E001-3B35-7073-7FA4-F6166D8F1B52}"/>
          </ac:picMkLst>
        </pc:picChg>
      </pc:sldChg>
      <pc:sldChg chg="addSp delSp modSp add mod">
        <pc:chgData name="Carrie Roberts" userId="68357bb78a803ac1" providerId="LiveId" clId="{1DF7AE82-413F-47EB-8829-B628B786D8ED}" dt="2023-08-21T15:28:17.211" v="1768"/>
        <pc:sldMkLst>
          <pc:docMk/>
          <pc:sldMk cId="1610085102" sldId="625"/>
        </pc:sldMkLst>
        <pc:spChg chg="mod">
          <ac:chgData name="Carrie Roberts" userId="68357bb78a803ac1" providerId="LiveId" clId="{1DF7AE82-413F-47EB-8829-B628B786D8ED}" dt="2023-03-03T00:10:07.986" v="508" actId="20577"/>
          <ac:spMkLst>
            <pc:docMk/>
            <pc:sldMk cId="1610085102" sldId="625"/>
            <ac:spMk id="2" creationId="{A08FAF7B-A8C5-8194-6DB0-44E730F87733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610085102" sldId="625"/>
            <ac:spMk id="4" creationId="{6A8650DE-59FE-F784-EC51-A52F1C7F2ED1}"/>
          </ac:spMkLst>
        </pc:spChg>
        <pc:spChg chg="add mod">
          <ac:chgData name="Carrie Roberts" userId="68357bb78a803ac1" providerId="LiveId" clId="{1DF7AE82-413F-47EB-8829-B628B786D8ED}" dt="2023-03-03T02:03:59.516" v="895" actId="14100"/>
          <ac:spMkLst>
            <pc:docMk/>
            <pc:sldMk cId="1610085102" sldId="625"/>
            <ac:spMk id="8" creationId="{C80CB2ED-3166-BEED-57A9-99F2FF53BE02}"/>
          </ac:spMkLst>
        </pc:spChg>
        <pc:spChg chg="mod">
          <ac:chgData name="Carrie Roberts" userId="68357bb78a803ac1" providerId="LiveId" clId="{1DF7AE82-413F-47EB-8829-B628B786D8ED}" dt="2023-03-03T02:02:14.534" v="856" actId="1076"/>
          <ac:spMkLst>
            <pc:docMk/>
            <pc:sldMk cId="1610085102" sldId="625"/>
            <ac:spMk id="12" creationId="{D1C1A13C-6DFD-46CB-FB47-617AE83E0CAC}"/>
          </ac:spMkLst>
        </pc:spChg>
        <pc:spChg chg="del">
          <ac:chgData name="Carrie Roberts" userId="68357bb78a803ac1" providerId="LiveId" clId="{1DF7AE82-413F-47EB-8829-B628B786D8ED}" dt="2023-03-03T01:59:11.730" v="771" actId="478"/>
          <ac:spMkLst>
            <pc:docMk/>
            <pc:sldMk cId="1610085102" sldId="625"/>
            <ac:spMk id="13" creationId="{1CAB874D-B70B-51DC-8D35-903ABECAD1D6}"/>
          </ac:spMkLst>
        </pc:spChg>
        <pc:spChg chg="del">
          <ac:chgData name="Carrie Roberts" userId="68357bb78a803ac1" providerId="LiveId" clId="{1DF7AE82-413F-47EB-8829-B628B786D8ED}" dt="2023-03-03T02:02:16.400" v="857" actId="478"/>
          <ac:spMkLst>
            <pc:docMk/>
            <pc:sldMk cId="1610085102" sldId="625"/>
            <ac:spMk id="14" creationId="{ADCA1EB5-37D7-0DB0-AC00-26897667552F}"/>
          </ac:spMkLst>
        </pc:spChg>
        <pc:spChg chg="del">
          <ac:chgData name="Carrie Roberts" userId="68357bb78a803ac1" providerId="LiveId" clId="{1DF7AE82-413F-47EB-8829-B628B786D8ED}" dt="2023-03-03T02:02:17.014" v="858" actId="478"/>
          <ac:spMkLst>
            <pc:docMk/>
            <pc:sldMk cId="1610085102" sldId="625"/>
            <ac:spMk id="15" creationId="{21D97701-0B2C-0BF1-2099-401ED6B7BD2B}"/>
          </ac:spMkLst>
        </pc:spChg>
        <pc:spChg chg="del">
          <ac:chgData name="Carrie Roberts" userId="68357bb78a803ac1" providerId="LiveId" clId="{1DF7AE82-413F-47EB-8829-B628B786D8ED}" dt="2023-03-03T02:02:18.287" v="859" actId="478"/>
          <ac:spMkLst>
            <pc:docMk/>
            <pc:sldMk cId="1610085102" sldId="625"/>
            <ac:spMk id="16" creationId="{D6E9BA3C-CA3A-A146-F772-3325379A26B3}"/>
          </ac:spMkLst>
        </pc:spChg>
        <pc:picChg chg="add mod">
          <ac:chgData name="Carrie Roberts" userId="68357bb78a803ac1" providerId="LiveId" clId="{1DF7AE82-413F-47EB-8829-B628B786D8ED}" dt="2023-03-03T02:03:49.031" v="892" actId="1035"/>
          <ac:picMkLst>
            <pc:docMk/>
            <pc:sldMk cId="1610085102" sldId="625"/>
            <ac:picMk id="7" creationId="{899F7D4E-EEE3-D553-50CA-4B1C1829A00E}"/>
          </ac:picMkLst>
        </pc:picChg>
        <pc:picChg chg="add mod">
          <ac:chgData name="Carrie Roberts" userId="68357bb78a803ac1" providerId="LiveId" clId="{1DF7AE82-413F-47EB-8829-B628B786D8ED}" dt="2023-03-03T02:03:37.133" v="872" actId="1076"/>
          <ac:picMkLst>
            <pc:docMk/>
            <pc:sldMk cId="1610085102" sldId="625"/>
            <ac:picMk id="2050" creationId="{475A15D9-61AE-5A72-7785-1237BC2025BD}"/>
          </ac:picMkLst>
        </pc:picChg>
      </pc:sldChg>
      <pc:sldChg chg="addSp delSp modSp add mod">
        <pc:chgData name="Carrie Roberts" userId="68357bb78a803ac1" providerId="LiveId" clId="{1DF7AE82-413F-47EB-8829-B628B786D8ED}" dt="2023-08-21T15:28:17.211" v="1768"/>
        <pc:sldMkLst>
          <pc:docMk/>
          <pc:sldMk cId="3666819684" sldId="626"/>
        </pc:sldMkLst>
        <pc:spChg chg="mod">
          <ac:chgData name="Carrie Roberts" userId="68357bb78a803ac1" providerId="LiveId" clId="{1DF7AE82-413F-47EB-8829-B628B786D8ED}" dt="2023-03-03T02:12:51.274" v="947" actId="1076"/>
          <ac:spMkLst>
            <pc:docMk/>
            <pc:sldMk cId="3666819684" sldId="626"/>
            <ac:spMk id="2" creationId="{A08FAF7B-A8C5-8194-6DB0-44E730F87733}"/>
          </ac:spMkLst>
        </pc:spChg>
        <pc:spChg chg="add del mod">
          <ac:chgData name="Carrie Roberts" userId="68357bb78a803ac1" providerId="LiveId" clId="{1DF7AE82-413F-47EB-8829-B628B786D8ED}" dt="2023-03-03T02:09:22.823" v="940" actId="478"/>
          <ac:spMkLst>
            <pc:docMk/>
            <pc:sldMk cId="3666819684" sldId="626"/>
            <ac:spMk id="3" creationId="{EF8D4F4C-2D75-6CF1-27AB-848030B53AEA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666819684" sldId="626"/>
            <ac:spMk id="4" creationId="{6A8650DE-59FE-F784-EC51-A52F1C7F2ED1}"/>
          </ac:spMkLst>
        </pc:spChg>
        <pc:spChg chg="add mod ord">
          <ac:chgData name="Carrie Roberts" userId="68357bb78a803ac1" providerId="LiveId" clId="{1DF7AE82-413F-47EB-8829-B628B786D8ED}" dt="2023-03-03T02:15:20.639" v="973" actId="167"/>
          <ac:spMkLst>
            <pc:docMk/>
            <pc:sldMk cId="3666819684" sldId="626"/>
            <ac:spMk id="8" creationId="{760FEF0C-3B07-043E-C5D2-047DE3AFA0D2}"/>
          </ac:spMkLst>
        </pc:spChg>
        <pc:spChg chg="add mod">
          <ac:chgData name="Carrie Roberts" userId="68357bb78a803ac1" providerId="LiveId" clId="{1DF7AE82-413F-47EB-8829-B628B786D8ED}" dt="2023-03-03T02:14:00.017" v="963" actId="14100"/>
          <ac:spMkLst>
            <pc:docMk/>
            <pc:sldMk cId="3666819684" sldId="626"/>
            <ac:spMk id="9" creationId="{A5879EAB-1FD3-1E1B-FD5E-AD62663BF979}"/>
          </ac:spMkLst>
        </pc:spChg>
        <pc:spChg chg="add mod">
          <ac:chgData name="Carrie Roberts" userId="68357bb78a803ac1" providerId="LiveId" clId="{1DF7AE82-413F-47EB-8829-B628B786D8ED}" dt="2023-03-03T02:14:05.469" v="964" actId="14100"/>
          <ac:spMkLst>
            <pc:docMk/>
            <pc:sldMk cId="3666819684" sldId="626"/>
            <ac:spMk id="10" creationId="{38542783-D398-BB46-8A29-B481ABF6FD6D}"/>
          </ac:spMkLst>
        </pc:spChg>
        <pc:spChg chg="mod">
          <ac:chgData name="Carrie Roberts" userId="68357bb78a803ac1" providerId="LiveId" clId="{1DF7AE82-413F-47EB-8829-B628B786D8ED}" dt="2023-03-03T02:12:59.371" v="949" actId="1076"/>
          <ac:spMkLst>
            <pc:docMk/>
            <pc:sldMk cId="3666819684" sldId="626"/>
            <ac:spMk id="12" creationId="{D1C1A13C-6DFD-46CB-FB47-617AE83E0CAC}"/>
          </ac:spMkLst>
        </pc:spChg>
        <pc:spChg chg="mod">
          <ac:chgData name="Carrie Roberts" userId="68357bb78a803ac1" providerId="LiveId" clId="{1DF7AE82-413F-47EB-8829-B628B786D8ED}" dt="2023-03-03T02:13:29.413" v="957" actId="14100"/>
          <ac:spMkLst>
            <pc:docMk/>
            <pc:sldMk cId="3666819684" sldId="626"/>
            <ac:spMk id="13" creationId="{1CAB874D-B70B-51DC-8D35-903ABECAD1D6}"/>
          </ac:spMkLst>
        </pc:spChg>
        <pc:spChg chg="del">
          <ac:chgData name="Carrie Roberts" userId="68357bb78a803ac1" providerId="LiveId" clId="{1DF7AE82-413F-47EB-8829-B628B786D8ED}" dt="2023-03-03T02:13:55.309" v="962" actId="478"/>
          <ac:spMkLst>
            <pc:docMk/>
            <pc:sldMk cId="3666819684" sldId="626"/>
            <ac:spMk id="14" creationId="{ADCA1EB5-37D7-0DB0-AC00-26897667552F}"/>
          </ac:spMkLst>
        </pc:spChg>
        <pc:spChg chg="del">
          <ac:chgData name="Carrie Roberts" userId="68357bb78a803ac1" providerId="LiveId" clId="{1DF7AE82-413F-47EB-8829-B628B786D8ED}" dt="2023-03-03T02:13:55.309" v="962" actId="478"/>
          <ac:spMkLst>
            <pc:docMk/>
            <pc:sldMk cId="3666819684" sldId="626"/>
            <ac:spMk id="15" creationId="{21D97701-0B2C-0BF1-2099-401ED6B7BD2B}"/>
          </ac:spMkLst>
        </pc:spChg>
        <pc:spChg chg="del">
          <ac:chgData name="Carrie Roberts" userId="68357bb78a803ac1" providerId="LiveId" clId="{1DF7AE82-413F-47EB-8829-B628B786D8ED}" dt="2023-03-03T02:13:55.309" v="962" actId="478"/>
          <ac:spMkLst>
            <pc:docMk/>
            <pc:sldMk cId="3666819684" sldId="626"/>
            <ac:spMk id="16" creationId="{D6E9BA3C-CA3A-A146-F772-3325379A26B3}"/>
          </ac:spMkLst>
        </pc:spChg>
      </pc:sldChg>
      <pc:sldChg chg="addSp delSp modSp add mod">
        <pc:chgData name="Carrie Roberts" userId="68357bb78a803ac1" providerId="LiveId" clId="{1DF7AE82-413F-47EB-8829-B628B786D8ED}" dt="2023-08-21T15:28:17.211" v="1768"/>
        <pc:sldMkLst>
          <pc:docMk/>
          <pc:sldMk cId="441813735" sldId="627"/>
        </pc:sldMkLst>
        <pc:spChg chg="mod">
          <ac:chgData name="Carrie Roberts" userId="68357bb78a803ac1" providerId="LiveId" clId="{1DF7AE82-413F-47EB-8829-B628B786D8ED}" dt="2023-03-03T00:10:28.538" v="526" actId="20577"/>
          <ac:spMkLst>
            <pc:docMk/>
            <pc:sldMk cId="441813735" sldId="627"/>
            <ac:spMk id="2" creationId="{A08FAF7B-A8C5-8194-6DB0-44E730F87733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441813735" sldId="627"/>
            <ac:spMk id="4" creationId="{6A8650DE-59FE-F784-EC51-A52F1C7F2ED1}"/>
          </ac:spMkLst>
        </pc:spChg>
        <pc:spChg chg="mod">
          <ac:chgData name="Carrie Roberts" userId="68357bb78a803ac1" providerId="LiveId" clId="{1DF7AE82-413F-47EB-8829-B628B786D8ED}" dt="2023-03-03T02:17:27.448" v="1084" actId="20577"/>
          <ac:spMkLst>
            <pc:docMk/>
            <pc:sldMk cId="441813735" sldId="627"/>
            <ac:spMk id="12" creationId="{D1C1A13C-6DFD-46CB-FB47-617AE83E0CAC}"/>
          </ac:spMkLst>
        </pc:spChg>
        <pc:spChg chg="del">
          <ac:chgData name="Carrie Roberts" userId="68357bb78a803ac1" providerId="LiveId" clId="{1DF7AE82-413F-47EB-8829-B628B786D8ED}" dt="2023-03-03T02:19:32.269" v="1087" actId="478"/>
          <ac:spMkLst>
            <pc:docMk/>
            <pc:sldMk cId="441813735" sldId="627"/>
            <ac:spMk id="13" creationId="{1CAB874D-B70B-51DC-8D35-903ABECAD1D6}"/>
          </ac:spMkLst>
        </pc:spChg>
        <pc:spChg chg="del">
          <ac:chgData name="Carrie Roberts" userId="68357bb78a803ac1" providerId="LiveId" clId="{1DF7AE82-413F-47EB-8829-B628B786D8ED}" dt="2023-03-03T02:19:35.117" v="1089" actId="478"/>
          <ac:spMkLst>
            <pc:docMk/>
            <pc:sldMk cId="441813735" sldId="627"/>
            <ac:spMk id="14" creationId="{ADCA1EB5-37D7-0DB0-AC00-26897667552F}"/>
          </ac:spMkLst>
        </pc:spChg>
        <pc:spChg chg="del">
          <ac:chgData name="Carrie Roberts" userId="68357bb78a803ac1" providerId="LiveId" clId="{1DF7AE82-413F-47EB-8829-B628B786D8ED}" dt="2023-03-03T02:19:36.705" v="1090" actId="478"/>
          <ac:spMkLst>
            <pc:docMk/>
            <pc:sldMk cId="441813735" sldId="627"/>
            <ac:spMk id="15" creationId="{21D97701-0B2C-0BF1-2099-401ED6B7BD2B}"/>
          </ac:spMkLst>
        </pc:spChg>
        <pc:spChg chg="del">
          <ac:chgData name="Carrie Roberts" userId="68357bb78a803ac1" providerId="LiveId" clId="{1DF7AE82-413F-47EB-8829-B628B786D8ED}" dt="2023-03-03T02:19:37.956" v="1091" actId="478"/>
          <ac:spMkLst>
            <pc:docMk/>
            <pc:sldMk cId="441813735" sldId="627"/>
            <ac:spMk id="16" creationId="{D6E9BA3C-CA3A-A146-F772-3325379A26B3}"/>
          </ac:spMkLst>
        </pc:spChg>
        <pc:picChg chg="add mod">
          <ac:chgData name="Carrie Roberts" userId="68357bb78a803ac1" providerId="LiveId" clId="{1DF7AE82-413F-47EB-8829-B628B786D8ED}" dt="2023-03-03T02:19:52.807" v="1095" actId="1076"/>
          <ac:picMkLst>
            <pc:docMk/>
            <pc:sldMk cId="441813735" sldId="627"/>
            <ac:picMk id="4098" creationId="{A2C56E51-E527-7375-5374-B259650C4A77}"/>
          </ac:picMkLst>
        </pc:picChg>
      </pc:sldChg>
      <pc:sldChg chg="addSp delSp modSp add mod">
        <pc:chgData name="Carrie Roberts" userId="68357bb78a803ac1" providerId="LiveId" clId="{1DF7AE82-413F-47EB-8829-B628B786D8ED}" dt="2023-08-21T15:28:17.211" v="1768"/>
        <pc:sldMkLst>
          <pc:docMk/>
          <pc:sldMk cId="2083804196" sldId="628"/>
        </pc:sldMkLst>
        <pc:spChg chg="mod">
          <ac:chgData name="Carrie Roberts" userId="68357bb78a803ac1" providerId="LiveId" clId="{1DF7AE82-413F-47EB-8829-B628B786D8ED}" dt="2023-03-03T02:22:56.792" v="1136" actId="1038"/>
          <ac:spMkLst>
            <pc:docMk/>
            <pc:sldMk cId="2083804196" sldId="628"/>
            <ac:spMk id="2" creationId="{A08FAF7B-A8C5-8194-6DB0-44E730F87733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2083804196" sldId="628"/>
            <ac:spMk id="4" creationId="{6A8650DE-59FE-F784-EC51-A52F1C7F2ED1}"/>
          </ac:spMkLst>
        </pc:spChg>
        <pc:spChg chg="add mod">
          <ac:chgData name="Carrie Roberts" userId="68357bb78a803ac1" providerId="LiveId" clId="{1DF7AE82-413F-47EB-8829-B628B786D8ED}" dt="2023-03-03T02:24:37.585" v="1184" actId="1036"/>
          <ac:spMkLst>
            <pc:docMk/>
            <pc:sldMk cId="2083804196" sldId="628"/>
            <ac:spMk id="8" creationId="{DEFA2FBA-4128-8D06-24EF-9BDC20DC6381}"/>
          </ac:spMkLst>
        </pc:spChg>
        <pc:spChg chg="mod">
          <ac:chgData name="Carrie Roberts" userId="68357bb78a803ac1" providerId="LiveId" clId="{1DF7AE82-413F-47EB-8829-B628B786D8ED}" dt="2023-03-03T02:24:56.430" v="1207" actId="20577"/>
          <ac:spMkLst>
            <pc:docMk/>
            <pc:sldMk cId="2083804196" sldId="628"/>
            <ac:spMk id="12" creationId="{D1C1A13C-6DFD-46CB-FB47-617AE83E0CAC}"/>
          </ac:spMkLst>
        </pc:spChg>
        <pc:spChg chg="del">
          <ac:chgData name="Carrie Roberts" userId="68357bb78a803ac1" providerId="LiveId" clId="{1DF7AE82-413F-47EB-8829-B628B786D8ED}" dt="2023-03-03T02:22:21.808" v="1107" actId="478"/>
          <ac:spMkLst>
            <pc:docMk/>
            <pc:sldMk cId="2083804196" sldId="628"/>
            <ac:spMk id="13" creationId="{1CAB874D-B70B-51DC-8D35-903ABECAD1D6}"/>
          </ac:spMkLst>
        </pc:spChg>
        <pc:spChg chg="mod">
          <ac:chgData name="Carrie Roberts" userId="68357bb78a803ac1" providerId="LiveId" clId="{1DF7AE82-413F-47EB-8829-B628B786D8ED}" dt="2023-03-03T02:22:56.792" v="1136" actId="1038"/>
          <ac:spMkLst>
            <pc:docMk/>
            <pc:sldMk cId="2083804196" sldId="628"/>
            <ac:spMk id="14" creationId="{ADCA1EB5-37D7-0DB0-AC00-26897667552F}"/>
          </ac:spMkLst>
        </pc:spChg>
        <pc:spChg chg="mod">
          <ac:chgData name="Carrie Roberts" userId="68357bb78a803ac1" providerId="LiveId" clId="{1DF7AE82-413F-47EB-8829-B628B786D8ED}" dt="2023-03-03T02:22:56.792" v="1136" actId="1038"/>
          <ac:spMkLst>
            <pc:docMk/>
            <pc:sldMk cId="2083804196" sldId="628"/>
            <ac:spMk id="15" creationId="{21D97701-0B2C-0BF1-2099-401ED6B7BD2B}"/>
          </ac:spMkLst>
        </pc:spChg>
        <pc:spChg chg="del">
          <ac:chgData name="Carrie Roberts" userId="68357bb78a803ac1" providerId="LiveId" clId="{1DF7AE82-413F-47EB-8829-B628B786D8ED}" dt="2023-03-03T02:24:41.079" v="1185" actId="478"/>
          <ac:spMkLst>
            <pc:docMk/>
            <pc:sldMk cId="2083804196" sldId="628"/>
            <ac:spMk id="16" creationId="{D6E9BA3C-CA3A-A146-F772-3325379A26B3}"/>
          </ac:spMkLst>
        </pc:spChg>
        <pc:picChg chg="add mod ord">
          <ac:chgData name="Carrie Roberts" userId="68357bb78a803ac1" providerId="LiveId" clId="{1DF7AE82-413F-47EB-8829-B628B786D8ED}" dt="2023-03-03T02:22:56.792" v="1136" actId="1038"/>
          <ac:picMkLst>
            <pc:docMk/>
            <pc:sldMk cId="2083804196" sldId="628"/>
            <ac:picMk id="7" creationId="{649E7992-EF1A-CC15-1695-CF9A853D305C}"/>
          </ac:picMkLst>
        </pc:picChg>
      </pc:sldChg>
      <pc:sldChg chg="addSp delSp modSp add mod ord">
        <pc:chgData name="Carrie Roberts" userId="68357bb78a803ac1" providerId="LiveId" clId="{1DF7AE82-413F-47EB-8829-B628B786D8ED}" dt="2023-08-21T15:28:17.211" v="1768"/>
        <pc:sldMkLst>
          <pc:docMk/>
          <pc:sldMk cId="1529788391" sldId="629"/>
        </pc:sldMkLst>
        <pc:spChg chg="del">
          <ac:chgData name="Carrie Roberts" userId="68357bb78a803ac1" providerId="LiveId" clId="{1DF7AE82-413F-47EB-8829-B628B786D8ED}" dt="2023-03-03T02:49:23.175" v="1416" actId="478"/>
          <ac:spMkLst>
            <pc:docMk/>
            <pc:sldMk cId="1529788391" sldId="629"/>
            <ac:spMk id="2" creationId="{A08FAF7B-A8C5-8194-6DB0-44E730F87733}"/>
          </ac:spMkLst>
        </pc:spChg>
        <pc:spChg chg="mod">
          <ac:chgData name="Carrie Roberts" userId="68357bb78a803ac1" providerId="LiveId" clId="{1DF7AE82-413F-47EB-8829-B628B786D8ED}" dt="2023-03-03T02:47:37.393" v="1380" actId="1037"/>
          <ac:spMkLst>
            <pc:docMk/>
            <pc:sldMk cId="1529788391" sldId="629"/>
            <ac:spMk id="3" creationId="{87E6C59F-D352-0B25-C09E-5EDE2B692C5B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529788391" sldId="629"/>
            <ac:spMk id="4" creationId="{6A8650DE-59FE-F784-EC51-A52F1C7F2ED1}"/>
          </ac:spMkLst>
        </pc:spChg>
        <pc:spChg chg="add mod">
          <ac:chgData name="Carrie Roberts" userId="68357bb78a803ac1" providerId="LiveId" clId="{1DF7AE82-413F-47EB-8829-B628B786D8ED}" dt="2023-03-03T02:48:14.729" v="1386" actId="20577"/>
          <ac:spMkLst>
            <pc:docMk/>
            <pc:sldMk cId="1529788391" sldId="629"/>
            <ac:spMk id="10" creationId="{62D22A0B-CF78-4281-6C8B-A94F04EFF42A}"/>
          </ac:spMkLst>
        </pc:spChg>
        <pc:spChg chg="mod">
          <ac:chgData name="Carrie Roberts" userId="68357bb78a803ac1" providerId="LiveId" clId="{1DF7AE82-413F-47EB-8829-B628B786D8ED}" dt="2023-03-03T02:48:34.205" v="1391" actId="108"/>
          <ac:spMkLst>
            <pc:docMk/>
            <pc:sldMk cId="1529788391" sldId="629"/>
            <ac:spMk id="11" creationId="{3FF41B56-D524-7B13-7D31-1E3ACA3EA8AF}"/>
          </ac:spMkLst>
        </pc:spChg>
        <pc:spChg chg="add mod">
          <ac:chgData name="Carrie Roberts" userId="68357bb78a803ac1" providerId="LiveId" clId="{1DF7AE82-413F-47EB-8829-B628B786D8ED}" dt="2023-03-03T02:48:18.431" v="1387" actId="207"/>
          <ac:spMkLst>
            <pc:docMk/>
            <pc:sldMk cId="1529788391" sldId="629"/>
            <ac:spMk id="12" creationId="{8FBE738F-6173-71F4-CA9D-63CF4A836F90}"/>
          </ac:spMkLst>
        </pc:spChg>
        <pc:spChg chg="add mod">
          <ac:chgData name="Carrie Roberts" userId="68357bb78a803ac1" providerId="LiveId" clId="{1DF7AE82-413F-47EB-8829-B628B786D8ED}" dt="2023-03-03T02:49:58.408" v="1444" actId="115"/>
          <ac:spMkLst>
            <pc:docMk/>
            <pc:sldMk cId="1529788391" sldId="629"/>
            <ac:spMk id="13" creationId="{97128D3F-DAF8-C612-1A3D-874DC8970ED4}"/>
          </ac:spMkLst>
        </pc:spChg>
        <pc:spChg chg="add del mod">
          <ac:chgData name="Carrie Roberts" userId="68357bb78a803ac1" providerId="LiveId" clId="{1DF7AE82-413F-47EB-8829-B628B786D8ED}" dt="2023-03-03T02:49:29.177" v="1419" actId="478"/>
          <ac:spMkLst>
            <pc:docMk/>
            <pc:sldMk cId="1529788391" sldId="629"/>
            <ac:spMk id="15" creationId="{B04573D3-B9B8-EBEB-25FF-16DE0579BC49}"/>
          </ac:spMkLst>
        </pc:spChg>
        <pc:spChg chg="add mod">
          <ac:chgData name="Carrie Roberts" userId="68357bb78a803ac1" providerId="LiveId" clId="{1DF7AE82-413F-47EB-8829-B628B786D8ED}" dt="2023-03-03T02:49:34.466" v="1420" actId="1076"/>
          <ac:spMkLst>
            <pc:docMk/>
            <pc:sldMk cId="1529788391" sldId="629"/>
            <ac:spMk id="16" creationId="{BE18ADEE-1016-CB6F-A3BF-E04D00B21FFD}"/>
          </ac:spMkLst>
        </pc:spChg>
        <pc:picChg chg="del">
          <ac:chgData name="Carrie Roberts" userId="68357bb78a803ac1" providerId="LiveId" clId="{1DF7AE82-413F-47EB-8829-B628B786D8ED}" dt="2023-03-03T02:46:39.542" v="1337" actId="478"/>
          <ac:picMkLst>
            <pc:docMk/>
            <pc:sldMk cId="1529788391" sldId="629"/>
            <ac:picMk id="7" creationId="{EE42C544-446F-9C3D-8E26-67B3FC7B78D4}"/>
          </ac:picMkLst>
        </pc:picChg>
        <pc:picChg chg="del">
          <ac:chgData name="Carrie Roberts" userId="68357bb78a803ac1" providerId="LiveId" clId="{1DF7AE82-413F-47EB-8829-B628B786D8ED}" dt="2023-03-03T02:46:36.603" v="1334" actId="478"/>
          <ac:picMkLst>
            <pc:docMk/>
            <pc:sldMk cId="1529788391" sldId="629"/>
            <ac:picMk id="8" creationId="{6F2F3C23-DA9E-89EC-0DB4-32A59D487AE9}"/>
          </ac:picMkLst>
        </pc:picChg>
        <pc:picChg chg="del">
          <ac:chgData name="Carrie Roberts" userId="68357bb78a803ac1" providerId="LiveId" clId="{1DF7AE82-413F-47EB-8829-B628B786D8ED}" dt="2023-03-03T02:46:38.698" v="1336" actId="478"/>
          <ac:picMkLst>
            <pc:docMk/>
            <pc:sldMk cId="1529788391" sldId="629"/>
            <ac:picMk id="9" creationId="{14D11A65-B662-5C36-462C-6E4CA73FEFD4}"/>
          </ac:picMkLst>
        </pc:picChg>
        <pc:picChg chg="add mod">
          <ac:chgData name="Carrie Roberts" userId="68357bb78a803ac1" providerId="LiveId" clId="{1DF7AE82-413F-47EB-8829-B628B786D8ED}" dt="2023-03-03T02:50:23.800" v="1448" actId="1076"/>
          <ac:picMkLst>
            <pc:docMk/>
            <pc:sldMk cId="1529788391" sldId="629"/>
            <ac:picMk id="17" creationId="{CAE5C1F6-D051-4AAD-C4C7-B545B0FC98A3}"/>
          </ac:picMkLst>
        </pc:picChg>
        <pc:picChg chg="add mod">
          <ac:chgData name="Carrie Roberts" userId="68357bb78a803ac1" providerId="LiveId" clId="{1DF7AE82-413F-47EB-8829-B628B786D8ED}" dt="2023-03-03T02:50:26.589" v="1449" actId="1076"/>
          <ac:picMkLst>
            <pc:docMk/>
            <pc:sldMk cId="1529788391" sldId="629"/>
            <ac:picMk id="18" creationId="{0E0699C2-56BE-2991-8079-0E92360A0807}"/>
          </ac:picMkLst>
        </pc:picChg>
        <pc:picChg chg="del">
          <ac:chgData name="Carrie Roberts" userId="68357bb78a803ac1" providerId="LiveId" clId="{1DF7AE82-413F-47EB-8829-B628B786D8ED}" dt="2023-03-03T02:46:37.611" v="1335" actId="478"/>
          <ac:picMkLst>
            <pc:docMk/>
            <pc:sldMk cId="1529788391" sldId="629"/>
            <ac:picMk id="5122" creationId="{54184975-927F-6C51-D516-496DFBBA8AE7}"/>
          </ac:picMkLst>
        </pc:picChg>
      </pc:sldChg>
      <pc:sldChg chg="modSp add del mod">
        <pc:chgData name="Carrie Roberts" userId="68357bb78a803ac1" providerId="LiveId" clId="{1DF7AE82-413F-47EB-8829-B628B786D8ED}" dt="2023-03-03T02:25:04.368" v="1208" actId="47"/>
        <pc:sldMkLst>
          <pc:docMk/>
          <pc:sldMk cId="3444378010" sldId="629"/>
        </pc:sldMkLst>
        <pc:spChg chg="mod">
          <ac:chgData name="Carrie Roberts" userId="68357bb78a803ac1" providerId="LiveId" clId="{1DF7AE82-413F-47EB-8829-B628B786D8ED}" dt="2023-03-03T00:10:56.966" v="552" actId="20577"/>
          <ac:spMkLst>
            <pc:docMk/>
            <pc:sldMk cId="3444378010" sldId="629"/>
            <ac:spMk id="2" creationId="{A08FAF7B-A8C5-8194-6DB0-44E730F87733}"/>
          </ac:spMkLst>
        </pc:spChg>
        <pc:spChg chg="mod">
          <ac:chgData name="Carrie Roberts" userId="68357bb78a803ac1" providerId="LiveId" clId="{1DF7AE82-413F-47EB-8829-B628B786D8ED}" dt="2023-03-03T02:24:11.397" v="1140" actId="14100"/>
          <ac:spMkLst>
            <pc:docMk/>
            <pc:sldMk cId="3444378010" sldId="629"/>
            <ac:spMk id="12" creationId="{D1C1A13C-6DFD-46CB-FB47-617AE83E0CAC}"/>
          </ac:spMkLst>
        </pc:spChg>
      </pc:sldChg>
      <pc:sldChg chg="modSp add modNotesTx">
        <pc:chgData name="Carrie Roberts" userId="68357bb78a803ac1" providerId="LiveId" clId="{1DF7AE82-413F-47EB-8829-B628B786D8ED}" dt="2023-08-21T15:28:17.211" v="1768"/>
        <pc:sldMkLst>
          <pc:docMk/>
          <pc:sldMk cId="1750872789" sldId="630"/>
        </pc:sldMkLst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1750872789" sldId="630"/>
            <ac:spMk id="4" creationId="{E9D3E566-EB9D-DE77-7E4E-929E06AAEADC}"/>
          </ac:spMkLst>
        </pc:spChg>
        <pc:picChg chg="mod">
          <ac:chgData name="Carrie Roberts" userId="68357bb78a803ac1" providerId="LiveId" clId="{1DF7AE82-413F-47EB-8829-B628B786D8ED}" dt="2023-03-03T22:14:05.149" v="1513" actId="1035"/>
          <ac:picMkLst>
            <pc:docMk/>
            <pc:sldMk cId="1750872789" sldId="630"/>
            <ac:picMk id="1026" creationId="{2DD6C752-4FA4-1FA0-24DF-08C00759AFB3}"/>
          </ac:picMkLst>
        </pc:picChg>
      </pc:sldChg>
      <pc:sldChg chg="add del">
        <pc:chgData name="Carrie Roberts" userId="68357bb78a803ac1" providerId="LiveId" clId="{1DF7AE82-413F-47EB-8829-B628B786D8ED}" dt="2023-08-21T15:05:26.826" v="1584"/>
        <pc:sldMkLst>
          <pc:docMk/>
          <pc:sldMk cId="2282134160" sldId="631"/>
        </pc:sldMkLst>
      </pc:sldChg>
      <pc:sldChg chg="addSp delSp modSp new mod">
        <pc:chgData name="Carrie Roberts" userId="68357bb78a803ac1" providerId="LiveId" clId="{1DF7AE82-413F-47EB-8829-B628B786D8ED}" dt="2023-08-21T15:28:17.211" v="1768"/>
        <pc:sldMkLst>
          <pc:docMk/>
          <pc:sldMk cId="3728214150" sldId="631"/>
        </pc:sldMkLst>
        <pc:spChg chg="del">
          <ac:chgData name="Carrie Roberts" userId="68357bb78a803ac1" providerId="LiveId" clId="{1DF7AE82-413F-47EB-8829-B628B786D8ED}" dt="2023-08-21T15:12:33.291" v="1638" actId="478"/>
          <ac:spMkLst>
            <pc:docMk/>
            <pc:sldMk cId="3728214150" sldId="631"/>
            <ac:spMk id="2" creationId="{5833C475-D31E-1BA9-1904-322E89F15E0B}"/>
          </ac:spMkLst>
        </pc:spChg>
        <pc:spChg chg="mod">
          <ac:chgData name="Carrie Roberts" userId="68357bb78a803ac1" providerId="LiveId" clId="{1DF7AE82-413F-47EB-8829-B628B786D8ED}" dt="2023-08-21T15:24:54.636" v="1760" actId="20577"/>
          <ac:spMkLst>
            <pc:docMk/>
            <pc:sldMk cId="3728214150" sldId="631"/>
            <ac:spMk id="3" creationId="{D830FA39-59DB-471C-6620-98080BDA69B0}"/>
          </ac:spMkLst>
        </pc:spChg>
        <pc:spChg chg="mod">
          <ac:chgData name="Carrie Roberts" userId="68357bb78a803ac1" providerId="LiveId" clId="{1DF7AE82-413F-47EB-8829-B628B786D8ED}" dt="2023-08-21T15:28:17.211" v="1768"/>
          <ac:spMkLst>
            <pc:docMk/>
            <pc:sldMk cId="3728214150" sldId="631"/>
            <ac:spMk id="4" creationId="{5A419549-FDDA-6BC2-04E1-36042E5DFC19}"/>
          </ac:spMkLst>
        </pc:spChg>
        <pc:picChg chg="add del mod">
          <ac:chgData name="Carrie Roberts" userId="68357bb78a803ac1" providerId="LiveId" clId="{1DF7AE82-413F-47EB-8829-B628B786D8ED}" dt="2023-08-21T15:11:48.501" v="1608" actId="478"/>
          <ac:picMkLst>
            <pc:docMk/>
            <pc:sldMk cId="3728214150" sldId="631"/>
            <ac:picMk id="8" creationId="{87F534C9-ADF9-6C4E-9274-6AD393C7257F}"/>
          </ac:picMkLst>
        </pc:picChg>
        <pc:picChg chg="add mod">
          <ac:chgData name="Carrie Roberts" userId="68357bb78a803ac1" providerId="LiveId" clId="{1DF7AE82-413F-47EB-8829-B628B786D8ED}" dt="2023-08-21T15:26:44.621" v="1765" actId="1076"/>
          <ac:picMkLst>
            <pc:docMk/>
            <pc:sldMk cId="3728214150" sldId="631"/>
            <ac:picMk id="1026" creationId="{338B2CC4-9759-8975-5740-CE8CD5387BA9}"/>
          </ac:picMkLst>
        </pc:picChg>
        <pc:picChg chg="add mod">
          <ac:chgData name="Carrie Roberts" userId="68357bb78a803ac1" providerId="LiveId" clId="{1DF7AE82-413F-47EB-8829-B628B786D8ED}" dt="2023-08-21T15:26:35.295" v="1762" actId="1076"/>
          <ac:picMkLst>
            <pc:docMk/>
            <pc:sldMk cId="3728214150" sldId="631"/>
            <ac:picMk id="1028" creationId="{B9B6F273-FE55-4F24-26BC-9126D85C5144}"/>
          </ac:picMkLst>
        </pc:picChg>
      </pc:sldChg>
      <pc:sldChg chg="add">
        <pc:chgData name="Carrie Roberts" userId="68357bb78a803ac1" providerId="LiveId" clId="{1DF7AE82-413F-47EB-8829-B628B786D8ED}" dt="2023-08-21T23:44:50.320" v="1769"/>
        <pc:sldMkLst>
          <pc:docMk/>
          <pc:sldMk cId="97709845" sldId="632"/>
        </pc:sldMkLst>
      </pc:sldChg>
      <pc:sldChg chg="add">
        <pc:chgData name="Carrie Roberts" userId="68357bb78a803ac1" providerId="LiveId" clId="{1DF7AE82-413F-47EB-8829-B628B786D8ED}" dt="2023-08-22T05:06:33.161" v="1805"/>
        <pc:sldMkLst>
          <pc:docMk/>
          <pc:sldMk cId="2426343176" sldId="633"/>
        </pc:sldMkLst>
      </pc:sldChg>
      <pc:sldChg chg="add del">
        <pc:chgData name="Carrie Roberts" userId="68357bb78a803ac1" providerId="LiveId" clId="{1DF7AE82-413F-47EB-8829-B628B786D8ED}" dt="2023-08-22T22:45:18.135" v="1852" actId="2696"/>
        <pc:sldMkLst>
          <pc:docMk/>
          <pc:sldMk cId="2422885790" sldId="634"/>
        </pc:sldMkLst>
      </pc:sldChg>
      <pc:sldChg chg="add">
        <pc:chgData name="Carrie Roberts" userId="68357bb78a803ac1" providerId="LiveId" clId="{1DF7AE82-413F-47EB-8829-B628B786D8ED}" dt="2023-08-22T22:46:24.848" v="1853"/>
        <pc:sldMkLst>
          <pc:docMk/>
          <pc:sldMk cId="3732160383" sldId="634"/>
        </pc:sldMkLst>
      </pc:sldChg>
      <pc:sldChg chg="modSp add mod">
        <pc:chgData name="Carrie Roberts" userId="68357bb78a803ac1" providerId="LiveId" clId="{1DF7AE82-413F-47EB-8829-B628B786D8ED}" dt="2023-08-22T22:49:12.441" v="1878" actId="1076"/>
        <pc:sldMkLst>
          <pc:docMk/>
          <pc:sldMk cId="3320126864" sldId="635"/>
        </pc:sldMkLst>
        <pc:spChg chg="mod">
          <ac:chgData name="Carrie Roberts" userId="68357bb78a803ac1" providerId="LiveId" clId="{1DF7AE82-413F-47EB-8829-B628B786D8ED}" dt="2023-08-22T22:49:05.744" v="1877" actId="20577"/>
          <ac:spMkLst>
            <pc:docMk/>
            <pc:sldMk cId="3320126864" sldId="635"/>
            <ac:spMk id="2" creationId="{43BB3AFC-C96D-0648-D062-3FBA2FA74B05}"/>
          </ac:spMkLst>
        </pc:spChg>
        <pc:picChg chg="mod">
          <ac:chgData name="Carrie Roberts" userId="68357bb78a803ac1" providerId="LiveId" clId="{1DF7AE82-413F-47EB-8829-B628B786D8ED}" dt="2023-08-22T22:49:12.441" v="1878" actId="1076"/>
          <ac:picMkLst>
            <pc:docMk/>
            <pc:sldMk cId="3320126864" sldId="635"/>
            <ac:picMk id="1026" creationId="{51163234-6195-58D4-E298-DB1DD8328F74}"/>
          </ac:picMkLst>
        </pc:picChg>
      </pc:sldChg>
      <pc:sldChg chg="add">
        <pc:chgData name="Carrie Roberts" userId="68357bb78a803ac1" providerId="LiveId" clId="{1DF7AE82-413F-47EB-8829-B628B786D8ED}" dt="2023-08-26T18:42:55.911" v="1886"/>
        <pc:sldMkLst>
          <pc:docMk/>
          <pc:sldMk cId="430841441" sldId="636"/>
        </pc:sldMkLst>
      </pc:sldChg>
      <pc:sldMasterChg chg="modSp modSldLayout">
        <pc:chgData name="Carrie Roberts" userId="68357bb78a803ac1" providerId="LiveId" clId="{1DF7AE82-413F-47EB-8829-B628B786D8ED}" dt="2023-08-21T15:28:17.211" v="1768"/>
        <pc:sldMasterMkLst>
          <pc:docMk/>
          <pc:sldMasterMk cId="2521255718" sldId="2147483684"/>
        </pc:sldMasterMkLst>
        <pc:spChg chg="mod">
          <ac:chgData name="Carrie Roberts" userId="68357bb78a803ac1" providerId="LiveId" clId="{1DF7AE82-413F-47EB-8829-B628B786D8ED}" dt="2023-08-21T15:28:17.211" v="1768"/>
          <ac:spMkLst>
            <pc:docMk/>
            <pc:sldMasterMk cId="2521255718" sldId="2147483684"/>
            <ac:spMk id="4" creationId="{34ACE49D-C22F-4540-AC09-E421D2A2EDBE}"/>
          </ac:spMkLst>
        </pc:sp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3412362915" sldId="2147483685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3412362915" sldId="2147483685"/>
              <ac:spMk id="4" creationId="{8B1BC074-1090-47AF-BDE8-3859BF574BA6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3616071164" sldId="2147483686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3616071164" sldId="2147483686"/>
              <ac:spMk id="4" creationId="{4D4EE704-5DCA-484E-85E0-0E3A7B1C5046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1023429560" sldId="2147483687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1023429560" sldId="2147483687"/>
              <ac:spMk id="4" creationId="{56403DDF-462A-45CE-931B-010AB4F73C3F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3617165047" sldId="2147483688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3617165047" sldId="2147483688"/>
              <ac:spMk id="5" creationId="{BB99A8AF-0998-4613-B1D8-C14ECBFFDF67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670392337" sldId="2147483689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670392337" sldId="2147483689"/>
              <ac:spMk id="7" creationId="{DDCDCD5B-3F26-4AFA-8BD4-E5D8DD2AF494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3858332531" sldId="2147483691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3858332531" sldId="2147483691"/>
              <ac:spMk id="2" creationId="{AB81B449-7B97-41DC-B23F-65EDCBD316A6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983562843" sldId="2147483692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983562843" sldId="2147483692"/>
              <ac:spMk id="5" creationId="{EBD47AB1-6EB5-4E2C-B4A7-42DC643E9FF9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727319112" sldId="2147483693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727319112" sldId="2147483693"/>
              <ac:spMk id="5" creationId="{E57D2D6F-49E8-4217-A908-2D9E43583589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3063087162" sldId="2147483696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3063087162" sldId="2147483696"/>
              <ac:spMk id="2" creationId="{AB81B449-7B97-41DC-B23F-65EDCBD316A6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22852078" sldId="2147483697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22852078" sldId="2147483697"/>
              <ac:spMk id="4" creationId="{8B1BC074-1090-47AF-BDE8-3859BF574BA6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4284120214" sldId="2147483700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4284120214" sldId="2147483700"/>
              <ac:spMk id="2" creationId="{AB81B449-7B97-41DC-B23F-65EDCBD316A6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3715776986" sldId="2147483707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3715776986" sldId="2147483707"/>
              <ac:spMk id="4" creationId="{D8661572-1A59-4E3B-BA65-3329E9468C69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1425477023" sldId="2147483731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1425477023" sldId="2147483731"/>
              <ac:spMk id="2" creationId="{AB81B449-7B97-41DC-B23F-65EDCBD316A6}"/>
            </ac:spMkLst>
          </pc:spChg>
        </pc:sldLayoutChg>
        <pc:sldLayoutChg chg="modSp">
          <pc:chgData name="Carrie Roberts" userId="68357bb78a803ac1" providerId="LiveId" clId="{1DF7AE82-413F-47EB-8829-B628B786D8ED}" dt="2023-08-21T15:28:17.211" v="1768"/>
          <pc:sldLayoutMkLst>
            <pc:docMk/>
            <pc:sldMasterMk cId="2521255718" sldId="2147483684"/>
            <pc:sldLayoutMk cId="2570260729" sldId="2147483733"/>
          </pc:sldLayoutMkLst>
          <pc:spChg chg="mod">
            <ac:chgData name="Carrie Roberts" userId="68357bb78a803ac1" providerId="LiveId" clId="{1DF7AE82-413F-47EB-8829-B628B786D8ED}" dt="2023-08-21T15:28:17.211" v="1768"/>
            <ac:spMkLst>
              <pc:docMk/>
              <pc:sldMasterMk cId="2521255718" sldId="2147483684"/>
              <pc:sldLayoutMk cId="2570260729" sldId="2147483733"/>
              <ac:spMk id="2" creationId="{AB81B449-7B97-41DC-B23F-65EDCBD316A6}"/>
            </ac:spMkLst>
          </pc:spChg>
        </pc:sldLayoutChg>
      </pc:sldMasterChg>
    </pc:docChg>
  </pc:docChgLst>
  <pc:docChgLst>
    <pc:chgData name="Carrie Roberts" userId="68357bb78a803ac1" providerId="LiveId" clId="{2FEF2B9A-622B-4367-A6FC-B98C3BDB0588}"/>
    <pc:docChg chg="custSel modSld">
      <pc:chgData name="Carrie Roberts" userId="68357bb78a803ac1" providerId="LiveId" clId="{2FEF2B9A-622B-4367-A6FC-B98C3BDB0588}" dt="2022-10-05T21:41:47.282" v="4" actId="26606"/>
      <pc:docMkLst>
        <pc:docMk/>
      </pc:docMkLst>
      <pc:sldChg chg="addSp modSp mod setBg">
        <pc:chgData name="Carrie Roberts" userId="68357bb78a803ac1" providerId="LiveId" clId="{2FEF2B9A-622B-4367-A6FC-B98C3BDB0588}" dt="2022-10-05T21:41:47.282" v="4" actId="26606"/>
        <pc:sldMkLst>
          <pc:docMk/>
          <pc:sldMk cId="3427468873" sldId="494"/>
        </pc:sldMkLst>
        <pc:spChg chg="mod">
          <ac:chgData name="Carrie Roberts" userId="68357bb78a803ac1" providerId="LiveId" clId="{2FEF2B9A-622B-4367-A6FC-B98C3BDB0588}" dt="2022-10-05T21:41:47.282" v="4" actId="26606"/>
          <ac:spMkLst>
            <pc:docMk/>
            <pc:sldMk cId="3427468873" sldId="494"/>
            <ac:spMk id="2" creationId="{062928C8-2DAC-B517-AAE6-77C0BE989F65}"/>
          </ac:spMkLst>
        </pc:spChg>
        <pc:spChg chg="mod">
          <ac:chgData name="Carrie Roberts" userId="68357bb78a803ac1" providerId="LiveId" clId="{2FEF2B9A-622B-4367-A6FC-B98C3BDB0588}" dt="2022-10-05T21:41:47.282" v="4" actId="26606"/>
          <ac:spMkLst>
            <pc:docMk/>
            <pc:sldMk cId="3427468873" sldId="494"/>
            <ac:spMk id="3" creationId="{C0828AA4-795A-19B6-D2FA-0DF2477DD4AA}"/>
          </ac:spMkLst>
        </pc:spChg>
        <pc:spChg chg="mod">
          <ac:chgData name="Carrie Roberts" userId="68357bb78a803ac1" providerId="LiveId" clId="{2FEF2B9A-622B-4367-A6FC-B98C3BDB0588}" dt="2022-10-05T21:41:47.282" v="4" actId="26606"/>
          <ac:spMkLst>
            <pc:docMk/>
            <pc:sldMk cId="3427468873" sldId="494"/>
            <ac:spMk id="4" creationId="{3651D9A2-B5AC-9546-6076-0719AA71DEF3}"/>
          </ac:spMkLst>
        </pc:spChg>
        <pc:spChg chg="mod">
          <ac:chgData name="Carrie Roberts" userId="68357bb78a803ac1" providerId="LiveId" clId="{2FEF2B9A-622B-4367-A6FC-B98C3BDB0588}" dt="2022-10-05T21:41:47.282" v="4" actId="26606"/>
          <ac:spMkLst>
            <pc:docMk/>
            <pc:sldMk cId="3427468873" sldId="494"/>
            <ac:spMk id="5" creationId="{061793D3-3594-3649-5C26-4AE7E9CCF42A}"/>
          </ac:spMkLst>
        </pc:spChg>
        <pc:spChg chg="mod">
          <ac:chgData name="Carrie Roberts" userId="68357bb78a803ac1" providerId="LiveId" clId="{2FEF2B9A-622B-4367-A6FC-B98C3BDB0588}" dt="2022-10-05T21:41:47.282" v="4" actId="26606"/>
          <ac:spMkLst>
            <pc:docMk/>
            <pc:sldMk cId="3427468873" sldId="494"/>
            <ac:spMk id="6" creationId="{10671E40-2C93-B361-C820-22AAB049D887}"/>
          </ac:spMkLst>
        </pc:spChg>
        <pc:spChg chg="add">
          <ac:chgData name="Carrie Roberts" userId="68357bb78a803ac1" providerId="LiveId" clId="{2FEF2B9A-622B-4367-A6FC-B98C3BDB0588}" dt="2022-10-05T21:41:47.282" v="4" actId="26606"/>
          <ac:spMkLst>
            <pc:docMk/>
            <pc:sldMk cId="3427468873" sldId="494"/>
            <ac:spMk id="1033" creationId="{A5931BE0-4B93-4D6C-878E-ACC59D6B4587}"/>
          </ac:spMkLst>
        </pc:spChg>
        <pc:spChg chg="add">
          <ac:chgData name="Carrie Roberts" userId="68357bb78a803ac1" providerId="LiveId" clId="{2FEF2B9A-622B-4367-A6FC-B98C3BDB0588}" dt="2022-10-05T21:41:47.282" v="4" actId="26606"/>
          <ac:spMkLst>
            <pc:docMk/>
            <pc:sldMk cId="3427468873" sldId="494"/>
            <ac:spMk id="1035" creationId="{34F32A54-C851-4ADC-B81A-DEE6F5A090E5}"/>
          </ac:spMkLst>
        </pc:spChg>
        <pc:picChg chg="add mod ord">
          <ac:chgData name="Carrie Roberts" userId="68357bb78a803ac1" providerId="LiveId" clId="{2FEF2B9A-622B-4367-A6FC-B98C3BDB0588}" dt="2022-10-05T21:41:47.282" v="4" actId="26606"/>
          <ac:picMkLst>
            <pc:docMk/>
            <pc:sldMk cId="3427468873" sldId="494"/>
            <ac:picMk id="1026" creationId="{679C9A87-FFBF-666C-0F5A-88C00955AA4E}"/>
          </ac:picMkLst>
        </pc:picChg>
        <pc:picChg chg="add mod ord">
          <ac:chgData name="Carrie Roberts" userId="68357bb78a803ac1" providerId="LiveId" clId="{2FEF2B9A-622B-4367-A6FC-B98C3BDB0588}" dt="2022-10-05T21:41:47.282" v="4" actId="26606"/>
          <ac:picMkLst>
            <pc:docMk/>
            <pc:sldMk cId="3427468873" sldId="494"/>
            <ac:picMk id="1028" creationId="{6049717E-67CE-74F1-C84F-44A660AC4C8D}"/>
          </ac:picMkLst>
        </pc:picChg>
      </pc:sldChg>
    </pc:docChg>
  </pc:docChgLst>
  <pc:docChgLst>
    <pc:chgData name="Carrie Roberts" userId="68357bb78a803ac1" providerId="LiveId" clId="{D395E380-A047-49EF-A6D0-E3045C2980AB}"/>
    <pc:docChg chg="undo custSel addSld modSld sldOrd modSection">
      <pc:chgData name="Carrie Roberts" userId="68357bb78a803ac1" providerId="LiveId" clId="{D395E380-A047-49EF-A6D0-E3045C2980AB}" dt="2023-01-31T17:08:09.485" v="364" actId="20577"/>
      <pc:docMkLst>
        <pc:docMk/>
      </pc:docMkLst>
      <pc:sldChg chg="addSp modSp mod">
        <pc:chgData name="Carrie Roberts" userId="68357bb78a803ac1" providerId="LiveId" clId="{D395E380-A047-49EF-A6D0-E3045C2980AB}" dt="2023-01-31T16:56:49.489" v="293" actId="14100"/>
        <pc:sldMkLst>
          <pc:docMk/>
          <pc:sldMk cId="2849120262" sldId="448"/>
        </pc:sldMkLst>
        <pc:spChg chg="add mod">
          <ac:chgData name="Carrie Roberts" userId="68357bb78a803ac1" providerId="LiveId" clId="{D395E380-A047-49EF-A6D0-E3045C2980AB}" dt="2023-01-31T16:56:49.489" v="293" actId="14100"/>
          <ac:spMkLst>
            <pc:docMk/>
            <pc:sldMk cId="2849120262" sldId="448"/>
            <ac:spMk id="3" creationId="{A07144C4-75CE-EA14-6C42-6C13357AC3BC}"/>
          </ac:spMkLst>
        </pc:spChg>
      </pc:sldChg>
      <pc:sldChg chg="addSp delSp modSp mod modNotesTx">
        <pc:chgData name="Carrie Roberts" userId="68357bb78a803ac1" providerId="LiveId" clId="{D395E380-A047-49EF-A6D0-E3045C2980AB}" dt="2023-01-31T15:37:56.849" v="92" actId="478"/>
        <pc:sldMkLst>
          <pc:docMk/>
          <pc:sldMk cId="3534329091" sldId="457"/>
        </pc:sldMkLst>
        <pc:spChg chg="mod">
          <ac:chgData name="Carrie Roberts" userId="68357bb78a803ac1" providerId="LiveId" clId="{D395E380-A047-49EF-A6D0-E3045C2980AB}" dt="2023-01-31T15:21:25.884" v="10" actId="20577"/>
          <ac:spMkLst>
            <pc:docMk/>
            <pc:sldMk cId="3534329091" sldId="457"/>
            <ac:spMk id="2" creationId="{BDB26B8F-7C68-192D-A258-884DF95BADE2}"/>
          </ac:spMkLst>
        </pc:spChg>
        <pc:spChg chg="del mod">
          <ac:chgData name="Carrie Roberts" userId="68357bb78a803ac1" providerId="LiveId" clId="{D395E380-A047-49EF-A6D0-E3045C2980AB}" dt="2023-01-31T15:27:20.163" v="62" actId="478"/>
          <ac:spMkLst>
            <pc:docMk/>
            <pc:sldMk cId="3534329091" sldId="457"/>
            <ac:spMk id="3" creationId="{647C52EB-3C6C-837B-741E-86B65E0E9BF1}"/>
          </ac:spMkLst>
        </pc:spChg>
        <pc:spChg chg="del">
          <ac:chgData name="Carrie Roberts" userId="68357bb78a803ac1" providerId="LiveId" clId="{D395E380-A047-49EF-A6D0-E3045C2980AB}" dt="2023-01-31T15:27:26.709" v="65" actId="478"/>
          <ac:spMkLst>
            <pc:docMk/>
            <pc:sldMk cId="3534329091" sldId="457"/>
            <ac:spMk id="7" creationId="{C20F5772-968F-EBE0-B300-8F98AA31059C}"/>
          </ac:spMkLst>
        </pc:spChg>
        <pc:picChg chg="del">
          <ac:chgData name="Carrie Roberts" userId="68357bb78a803ac1" providerId="LiveId" clId="{D395E380-A047-49EF-A6D0-E3045C2980AB}" dt="2023-01-31T15:27:24.076" v="64" actId="478"/>
          <ac:picMkLst>
            <pc:docMk/>
            <pc:sldMk cId="3534329091" sldId="457"/>
            <ac:picMk id="8" creationId="{639C15A4-F250-8EFF-9F0F-97A7AFA34CB7}"/>
          </ac:picMkLst>
        </pc:picChg>
        <pc:picChg chg="add del mod modCrop">
          <ac:chgData name="Carrie Roberts" userId="68357bb78a803ac1" providerId="LiveId" clId="{D395E380-A047-49EF-A6D0-E3045C2980AB}" dt="2023-01-31T15:30:02.403" v="71" actId="478"/>
          <ac:picMkLst>
            <pc:docMk/>
            <pc:sldMk cId="3534329091" sldId="457"/>
            <ac:picMk id="10" creationId="{D5D9D8EE-C108-BCD4-1165-631A520977A7}"/>
          </ac:picMkLst>
        </pc:picChg>
        <pc:picChg chg="add mod modCrop">
          <ac:chgData name="Carrie Roberts" userId="68357bb78a803ac1" providerId="LiveId" clId="{D395E380-A047-49EF-A6D0-E3045C2980AB}" dt="2023-01-31T15:32:11.381" v="88" actId="1076"/>
          <ac:picMkLst>
            <pc:docMk/>
            <pc:sldMk cId="3534329091" sldId="457"/>
            <ac:picMk id="12" creationId="{5662DE7E-78BE-612E-D025-6958FC146A36}"/>
          </ac:picMkLst>
        </pc:picChg>
        <pc:picChg chg="add del">
          <ac:chgData name="Carrie Roberts" userId="68357bb78a803ac1" providerId="LiveId" clId="{D395E380-A047-49EF-A6D0-E3045C2980AB}" dt="2023-01-31T15:37:56.849" v="92" actId="478"/>
          <ac:picMkLst>
            <pc:docMk/>
            <pc:sldMk cId="3534329091" sldId="457"/>
            <ac:picMk id="14" creationId="{E0E4F068-7FFD-6FED-7527-2A7839662A8B}"/>
          </ac:picMkLst>
        </pc:picChg>
        <pc:picChg chg="mod">
          <ac:chgData name="Carrie Roberts" userId="68357bb78a803ac1" providerId="LiveId" clId="{D395E380-A047-49EF-A6D0-E3045C2980AB}" dt="2023-01-31T15:32:12.830" v="89" actId="1076"/>
          <ac:picMkLst>
            <pc:docMk/>
            <pc:sldMk cId="3534329091" sldId="457"/>
            <ac:picMk id="1026" creationId="{EB7DA827-48AB-2236-5F67-C65BA657D7B1}"/>
          </ac:picMkLst>
        </pc:picChg>
      </pc:sldChg>
      <pc:sldChg chg="ord">
        <pc:chgData name="Carrie Roberts" userId="68357bb78a803ac1" providerId="LiveId" clId="{D395E380-A047-49EF-A6D0-E3045C2980AB}" dt="2023-01-31T16:48:26.059" v="280"/>
        <pc:sldMkLst>
          <pc:docMk/>
          <pc:sldMk cId="1011026638" sldId="491"/>
        </pc:sldMkLst>
      </pc:sldChg>
      <pc:sldChg chg="addSp modSp mod">
        <pc:chgData name="Carrie Roberts" userId="68357bb78a803ac1" providerId="LiveId" clId="{D395E380-A047-49EF-A6D0-E3045C2980AB}" dt="2023-01-31T16:50:03.089" v="289" actId="1076"/>
        <pc:sldMkLst>
          <pc:docMk/>
          <pc:sldMk cId="3672840013" sldId="492"/>
        </pc:sldMkLst>
        <pc:picChg chg="mod">
          <ac:chgData name="Carrie Roberts" userId="68357bb78a803ac1" providerId="LiveId" clId="{D395E380-A047-49EF-A6D0-E3045C2980AB}" dt="2023-01-31T16:50:03.089" v="289" actId="1076"/>
          <ac:picMkLst>
            <pc:docMk/>
            <pc:sldMk cId="3672840013" sldId="492"/>
            <ac:picMk id="10" creationId="{09B1D394-4BD2-7928-968F-7DD6FC39142A}"/>
          </ac:picMkLst>
        </pc:picChg>
        <pc:cxnChg chg="add mod">
          <ac:chgData name="Carrie Roberts" userId="68357bb78a803ac1" providerId="LiveId" clId="{D395E380-A047-49EF-A6D0-E3045C2980AB}" dt="2023-01-31T16:49:26.755" v="283" actId="1582"/>
          <ac:cxnSpMkLst>
            <pc:docMk/>
            <pc:sldMk cId="3672840013" sldId="492"/>
            <ac:cxnSpMk id="7" creationId="{F6B4CC1E-40F8-67BB-A6DE-0B28467130AC}"/>
          </ac:cxnSpMkLst>
        </pc:cxnChg>
        <pc:cxnChg chg="add mod">
          <ac:chgData name="Carrie Roberts" userId="68357bb78a803ac1" providerId="LiveId" clId="{D395E380-A047-49EF-A6D0-E3045C2980AB}" dt="2023-01-31T16:49:46.421" v="287" actId="1076"/>
          <ac:cxnSpMkLst>
            <pc:docMk/>
            <pc:sldMk cId="3672840013" sldId="492"/>
            <ac:cxnSpMk id="9" creationId="{046577E1-8C71-9B17-1072-7485317A9FBC}"/>
          </ac:cxnSpMkLst>
        </pc:cxnChg>
      </pc:sldChg>
      <pc:sldChg chg="modSp">
        <pc:chgData name="Carrie Roberts" userId="68357bb78a803ac1" providerId="LiveId" clId="{D395E380-A047-49EF-A6D0-E3045C2980AB}" dt="2023-01-31T15:44:14.062" v="138" actId="20578"/>
        <pc:sldMkLst>
          <pc:docMk/>
          <pc:sldMk cId="3427468873" sldId="494"/>
        </pc:sldMkLst>
        <pc:spChg chg="mod">
          <ac:chgData name="Carrie Roberts" userId="68357bb78a803ac1" providerId="LiveId" clId="{D395E380-A047-49EF-A6D0-E3045C2980AB}" dt="2023-01-31T15:44:14.062" v="138" actId="20578"/>
          <ac:spMkLst>
            <pc:docMk/>
            <pc:sldMk cId="3427468873" sldId="494"/>
            <ac:spMk id="3" creationId="{C0828AA4-795A-19B6-D2FA-0DF2477DD4AA}"/>
          </ac:spMkLst>
        </pc:spChg>
      </pc:sldChg>
      <pc:sldChg chg="addSp modSp mod">
        <pc:chgData name="Carrie Roberts" userId="68357bb78a803ac1" providerId="LiveId" clId="{D395E380-A047-49EF-A6D0-E3045C2980AB}" dt="2023-01-31T17:05:47.508" v="328" actId="20577"/>
        <pc:sldMkLst>
          <pc:docMk/>
          <pc:sldMk cId="3134277757" sldId="500"/>
        </pc:sldMkLst>
        <pc:spChg chg="add mod">
          <ac:chgData name="Carrie Roberts" userId="68357bb78a803ac1" providerId="LiveId" clId="{D395E380-A047-49EF-A6D0-E3045C2980AB}" dt="2023-01-31T17:05:08.916" v="307" actId="14100"/>
          <ac:spMkLst>
            <pc:docMk/>
            <pc:sldMk cId="3134277757" sldId="500"/>
            <ac:spMk id="3" creationId="{098F484E-B9AC-CFF1-7EC8-985CA5DD0E67}"/>
          </ac:spMkLst>
        </pc:spChg>
        <pc:spChg chg="mod">
          <ac:chgData name="Carrie Roberts" userId="68357bb78a803ac1" providerId="LiveId" clId="{D395E380-A047-49EF-A6D0-E3045C2980AB}" dt="2023-01-31T17:04:38.981" v="304" actId="20577"/>
          <ac:spMkLst>
            <pc:docMk/>
            <pc:sldMk cId="3134277757" sldId="500"/>
            <ac:spMk id="11" creationId="{5175529A-36F3-1B21-C4B7-4FEE3BE40D0C}"/>
          </ac:spMkLst>
        </pc:spChg>
        <pc:spChg chg="mod">
          <ac:chgData name="Carrie Roberts" userId="68357bb78a803ac1" providerId="LiveId" clId="{D395E380-A047-49EF-A6D0-E3045C2980AB}" dt="2023-01-31T17:05:47.508" v="328" actId="20577"/>
          <ac:spMkLst>
            <pc:docMk/>
            <pc:sldMk cId="3134277757" sldId="500"/>
            <ac:spMk id="12" creationId="{7EF6BFDB-1C9F-CC8B-6307-F18B973D69BD}"/>
          </ac:spMkLst>
        </pc:spChg>
      </pc:sldChg>
      <pc:sldChg chg="modSp mod">
        <pc:chgData name="Carrie Roberts" userId="68357bb78a803ac1" providerId="LiveId" clId="{D395E380-A047-49EF-A6D0-E3045C2980AB}" dt="2023-01-31T16:24:08.453" v="227" actId="1038"/>
        <pc:sldMkLst>
          <pc:docMk/>
          <pc:sldMk cId="279609551" sldId="552"/>
        </pc:sldMkLst>
        <pc:spChg chg="mod">
          <ac:chgData name="Carrie Roberts" userId="68357bb78a803ac1" providerId="LiveId" clId="{D395E380-A047-49EF-A6D0-E3045C2980AB}" dt="2023-01-31T16:24:08.453" v="227" actId="1038"/>
          <ac:spMkLst>
            <pc:docMk/>
            <pc:sldMk cId="279609551" sldId="552"/>
            <ac:spMk id="15" creationId="{704B6CE5-1358-8E18-2A1B-66013265FC78}"/>
          </ac:spMkLst>
        </pc:spChg>
        <pc:spChg chg="mod">
          <ac:chgData name="Carrie Roberts" userId="68357bb78a803ac1" providerId="LiveId" clId="{D395E380-A047-49EF-A6D0-E3045C2980AB}" dt="2023-01-31T16:24:08.453" v="227" actId="1038"/>
          <ac:spMkLst>
            <pc:docMk/>
            <pc:sldMk cId="279609551" sldId="552"/>
            <ac:spMk id="16" creationId="{2FB087E8-2C30-FDFA-8806-95FB8E9357B5}"/>
          </ac:spMkLst>
        </pc:spChg>
        <pc:picChg chg="mod">
          <ac:chgData name="Carrie Roberts" userId="68357bb78a803ac1" providerId="LiveId" clId="{D395E380-A047-49EF-A6D0-E3045C2980AB}" dt="2023-01-31T16:24:08.453" v="227" actId="1038"/>
          <ac:picMkLst>
            <pc:docMk/>
            <pc:sldMk cId="279609551" sldId="552"/>
            <ac:picMk id="14" creationId="{9D235B27-A775-8D24-1AF7-32CA2BEA7755}"/>
          </ac:picMkLst>
        </pc:picChg>
      </pc:sldChg>
      <pc:sldChg chg="modSp mod">
        <pc:chgData name="Carrie Roberts" userId="68357bb78a803ac1" providerId="LiveId" clId="{D395E380-A047-49EF-A6D0-E3045C2980AB}" dt="2023-01-31T17:08:09.485" v="364" actId="20577"/>
        <pc:sldMkLst>
          <pc:docMk/>
          <pc:sldMk cId="4163795851" sldId="573"/>
        </pc:sldMkLst>
        <pc:spChg chg="mod">
          <ac:chgData name="Carrie Roberts" userId="68357bb78a803ac1" providerId="LiveId" clId="{D395E380-A047-49EF-A6D0-E3045C2980AB}" dt="2023-01-31T17:08:09.485" v="364" actId="20577"/>
          <ac:spMkLst>
            <pc:docMk/>
            <pc:sldMk cId="4163795851" sldId="573"/>
            <ac:spMk id="11" creationId="{5175529A-36F3-1B21-C4B7-4FEE3BE40D0C}"/>
          </ac:spMkLst>
        </pc:spChg>
      </pc:sldChg>
      <pc:sldChg chg="add">
        <pc:chgData name="Carrie Roberts" userId="68357bb78a803ac1" providerId="LiveId" clId="{D395E380-A047-49EF-A6D0-E3045C2980AB}" dt="2023-01-31T15:21:16.546" v="0"/>
        <pc:sldMkLst>
          <pc:docMk/>
          <pc:sldMk cId="3626290318" sldId="597"/>
        </pc:sldMkLst>
      </pc:sldChg>
      <pc:sldChg chg="addSp delSp modSp add mod">
        <pc:chgData name="Carrie Roberts" userId="68357bb78a803ac1" providerId="LiveId" clId="{D395E380-A047-49EF-A6D0-E3045C2980AB}" dt="2023-01-31T15:43:24.121" v="137" actId="14100"/>
        <pc:sldMkLst>
          <pc:docMk/>
          <pc:sldMk cId="4288710449" sldId="598"/>
        </pc:sldMkLst>
        <pc:spChg chg="del">
          <ac:chgData name="Carrie Roberts" userId="68357bb78a803ac1" providerId="LiveId" clId="{D395E380-A047-49EF-A6D0-E3045C2980AB}" dt="2023-01-31T15:38:04.935" v="95" actId="478"/>
          <ac:spMkLst>
            <pc:docMk/>
            <pc:sldMk cId="4288710449" sldId="598"/>
            <ac:spMk id="2" creationId="{BDB26B8F-7C68-192D-A258-884DF95BADE2}"/>
          </ac:spMkLst>
        </pc:spChg>
        <pc:spChg chg="add del mod">
          <ac:chgData name="Carrie Roberts" userId="68357bb78a803ac1" providerId="LiveId" clId="{D395E380-A047-49EF-A6D0-E3045C2980AB}" dt="2023-01-31T15:38:06.713" v="96" actId="478"/>
          <ac:spMkLst>
            <pc:docMk/>
            <pc:sldMk cId="4288710449" sldId="598"/>
            <ac:spMk id="7" creationId="{992FF78F-0291-FF6E-8F6A-822CE2E2D8DC}"/>
          </ac:spMkLst>
        </pc:spChg>
        <pc:spChg chg="add del mod">
          <ac:chgData name="Carrie Roberts" userId="68357bb78a803ac1" providerId="LiveId" clId="{D395E380-A047-49EF-A6D0-E3045C2980AB}" dt="2023-01-31T15:43:03.816" v="134" actId="478"/>
          <ac:spMkLst>
            <pc:docMk/>
            <pc:sldMk cId="4288710449" sldId="598"/>
            <ac:spMk id="15" creationId="{785E6519-1BF0-6A2C-D8F4-3FAFC7D49F32}"/>
          </ac:spMkLst>
        </pc:spChg>
        <pc:spChg chg="add mod">
          <ac:chgData name="Carrie Roberts" userId="68357bb78a803ac1" providerId="LiveId" clId="{D395E380-A047-49EF-A6D0-E3045C2980AB}" dt="2023-01-31T15:43:00.260" v="133" actId="208"/>
          <ac:spMkLst>
            <pc:docMk/>
            <pc:sldMk cId="4288710449" sldId="598"/>
            <ac:spMk id="16" creationId="{675CBBDB-F6D7-1BD3-40DF-B085960FC6FF}"/>
          </ac:spMkLst>
        </pc:spChg>
        <pc:spChg chg="add mod">
          <ac:chgData name="Carrie Roberts" userId="68357bb78a803ac1" providerId="LiveId" clId="{D395E380-A047-49EF-A6D0-E3045C2980AB}" dt="2023-01-31T15:43:24.121" v="137" actId="14100"/>
          <ac:spMkLst>
            <pc:docMk/>
            <pc:sldMk cId="4288710449" sldId="598"/>
            <ac:spMk id="17" creationId="{2E0CC68E-6212-2790-774A-B737308569EC}"/>
          </ac:spMkLst>
        </pc:spChg>
        <pc:picChg chg="add del mod modCrop">
          <ac:chgData name="Carrie Roberts" userId="68357bb78a803ac1" providerId="LiveId" clId="{D395E380-A047-49EF-A6D0-E3045C2980AB}" dt="2023-01-31T15:39:10.801" v="108" actId="478"/>
          <ac:picMkLst>
            <pc:docMk/>
            <pc:sldMk cId="4288710449" sldId="598"/>
            <ac:picMk id="8" creationId="{47BD9D3C-E405-3DA5-50BD-201F7A34C0D1}"/>
          </ac:picMkLst>
        </pc:picChg>
        <pc:picChg chg="add mod modCrop">
          <ac:chgData name="Carrie Roberts" userId="68357bb78a803ac1" providerId="LiveId" clId="{D395E380-A047-49EF-A6D0-E3045C2980AB}" dt="2023-01-31T15:41:43.602" v="124" actId="1076"/>
          <ac:picMkLst>
            <pc:docMk/>
            <pc:sldMk cId="4288710449" sldId="598"/>
            <ac:picMk id="10" creationId="{63E91BC0-2F3A-59A5-B09B-0DA22D53C936}"/>
          </ac:picMkLst>
        </pc:picChg>
        <pc:picChg chg="del">
          <ac:chgData name="Carrie Roberts" userId="68357bb78a803ac1" providerId="LiveId" clId="{D395E380-A047-49EF-A6D0-E3045C2980AB}" dt="2023-01-31T15:38:02.407" v="94" actId="478"/>
          <ac:picMkLst>
            <pc:docMk/>
            <pc:sldMk cId="4288710449" sldId="598"/>
            <ac:picMk id="12" creationId="{5662DE7E-78BE-612E-D025-6958FC146A36}"/>
          </ac:picMkLst>
        </pc:picChg>
        <pc:picChg chg="add mod modCrop">
          <ac:chgData name="Carrie Roberts" userId="68357bb78a803ac1" providerId="LiveId" clId="{D395E380-A047-49EF-A6D0-E3045C2980AB}" dt="2023-01-31T15:41:49.285" v="125" actId="1076"/>
          <ac:picMkLst>
            <pc:docMk/>
            <pc:sldMk cId="4288710449" sldId="598"/>
            <ac:picMk id="13" creationId="{614BC2F8-5BCE-25DF-639B-A2EE71E2CD7C}"/>
          </ac:picMkLst>
        </pc:picChg>
        <pc:picChg chg="del mod modCrop">
          <ac:chgData name="Carrie Roberts" userId="68357bb78a803ac1" providerId="LiveId" clId="{D395E380-A047-49EF-A6D0-E3045C2980AB}" dt="2023-01-31T15:39:11.913" v="109" actId="478"/>
          <ac:picMkLst>
            <pc:docMk/>
            <pc:sldMk cId="4288710449" sldId="598"/>
            <ac:picMk id="14" creationId="{E0E4F068-7FFD-6FED-7527-2A7839662A8B}"/>
          </ac:picMkLst>
        </pc:picChg>
        <pc:picChg chg="del">
          <ac:chgData name="Carrie Roberts" userId="68357bb78a803ac1" providerId="LiveId" clId="{D395E380-A047-49EF-A6D0-E3045C2980AB}" dt="2023-01-31T15:38:01.513" v="93" actId="478"/>
          <ac:picMkLst>
            <pc:docMk/>
            <pc:sldMk cId="4288710449" sldId="598"/>
            <ac:picMk id="1026" creationId="{EB7DA827-48AB-2236-5F67-C65BA657D7B1}"/>
          </ac:picMkLst>
        </pc:picChg>
      </pc:sldChg>
      <pc:sldChg chg="addSp delSp modSp new mod ord modNotesTx">
        <pc:chgData name="Carrie Roberts" userId="68357bb78a803ac1" providerId="LiveId" clId="{D395E380-A047-49EF-A6D0-E3045C2980AB}" dt="2023-01-31T16:28:44.255" v="278" actId="1038"/>
        <pc:sldMkLst>
          <pc:docMk/>
          <pc:sldMk cId="2989322119" sldId="599"/>
        </pc:sldMkLst>
        <pc:spChg chg="del">
          <ac:chgData name="Carrie Roberts" userId="68357bb78a803ac1" providerId="LiveId" clId="{D395E380-A047-49EF-A6D0-E3045C2980AB}" dt="2023-01-31T16:09:48.995" v="163" actId="478"/>
          <ac:spMkLst>
            <pc:docMk/>
            <pc:sldMk cId="2989322119" sldId="599"/>
            <ac:spMk id="2" creationId="{C082A24B-6243-4EBC-2A23-D8519AA5F716}"/>
          </ac:spMkLst>
        </pc:spChg>
        <pc:spChg chg="del">
          <ac:chgData name="Carrie Roberts" userId="68357bb78a803ac1" providerId="LiveId" clId="{D395E380-A047-49EF-A6D0-E3045C2980AB}" dt="2023-01-31T16:09:51.418" v="164" actId="478"/>
          <ac:spMkLst>
            <pc:docMk/>
            <pc:sldMk cId="2989322119" sldId="599"/>
            <ac:spMk id="3" creationId="{F59C5B62-2572-0149-0F23-C90AA323C3AD}"/>
          </ac:spMkLst>
        </pc:spChg>
        <pc:spChg chg="add mod">
          <ac:chgData name="Carrie Roberts" userId="68357bb78a803ac1" providerId="LiveId" clId="{D395E380-A047-49EF-A6D0-E3045C2980AB}" dt="2023-01-31T16:28:44.255" v="278" actId="1038"/>
          <ac:spMkLst>
            <pc:docMk/>
            <pc:sldMk cId="2989322119" sldId="599"/>
            <ac:spMk id="15" creationId="{D1E1A939-C649-0D2B-6B59-0775133CB4A3}"/>
          </ac:spMkLst>
        </pc:spChg>
        <pc:picChg chg="add mod">
          <ac:chgData name="Carrie Roberts" userId="68357bb78a803ac1" providerId="LiveId" clId="{D395E380-A047-49EF-A6D0-E3045C2980AB}" dt="2023-01-31T16:28:44.255" v="278" actId="1038"/>
          <ac:picMkLst>
            <pc:docMk/>
            <pc:sldMk cId="2989322119" sldId="599"/>
            <ac:picMk id="8" creationId="{F1244545-D065-0201-81CF-51695D784753}"/>
          </ac:picMkLst>
        </pc:picChg>
        <pc:picChg chg="add mod">
          <ac:chgData name="Carrie Roberts" userId="68357bb78a803ac1" providerId="LiveId" clId="{D395E380-A047-49EF-A6D0-E3045C2980AB}" dt="2023-01-31T16:28:44.255" v="278" actId="1038"/>
          <ac:picMkLst>
            <pc:docMk/>
            <pc:sldMk cId="2989322119" sldId="599"/>
            <ac:picMk id="10" creationId="{EA1770FF-416F-F2A5-81CF-B15AC666CE35}"/>
          </ac:picMkLst>
        </pc:picChg>
        <pc:picChg chg="add mod">
          <ac:chgData name="Carrie Roberts" userId="68357bb78a803ac1" providerId="LiveId" clId="{D395E380-A047-49EF-A6D0-E3045C2980AB}" dt="2023-01-31T16:28:44.255" v="278" actId="1038"/>
          <ac:picMkLst>
            <pc:docMk/>
            <pc:sldMk cId="2989322119" sldId="599"/>
            <ac:picMk id="17" creationId="{FFD94B5F-EF29-65CA-6FA9-87BA15C81794}"/>
          </ac:picMkLst>
        </pc:picChg>
        <pc:picChg chg="add mod">
          <ac:chgData name="Carrie Roberts" userId="68357bb78a803ac1" providerId="LiveId" clId="{D395E380-A047-49EF-A6D0-E3045C2980AB}" dt="2023-01-31T16:28:44.255" v="278" actId="1038"/>
          <ac:picMkLst>
            <pc:docMk/>
            <pc:sldMk cId="2989322119" sldId="599"/>
            <ac:picMk id="18" creationId="{BD186349-DB01-3D6E-1341-87C3E79779EA}"/>
          </ac:picMkLst>
        </pc:picChg>
        <pc:cxnChg chg="add mod">
          <ac:chgData name="Carrie Roberts" userId="68357bb78a803ac1" providerId="LiveId" clId="{D395E380-A047-49EF-A6D0-E3045C2980AB}" dt="2023-01-31T16:28:44.255" v="278" actId="1038"/>
          <ac:cxnSpMkLst>
            <pc:docMk/>
            <pc:sldMk cId="2989322119" sldId="599"/>
            <ac:cxnSpMk id="12" creationId="{017C8318-5343-E523-402A-945EBA159435}"/>
          </ac:cxnSpMkLst>
        </pc:cxnChg>
        <pc:cxnChg chg="add mod">
          <ac:chgData name="Carrie Roberts" userId="68357bb78a803ac1" providerId="LiveId" clId="{D395E380-A047-49EF-A6D0-E3045C2980AB}" dt="2023-01-31T16:28:44.255" v="278" actId="1038"/>
          <ac:cxnSpMkLst>
            <pc:docMk/>
            <pc:sldMk cId="2989322119" sldId="599"/>
            <ac:cxnSpMk id="13" creationId="{7F5A1375-3C11-068E-EE90-9E92D66DE45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5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292929"/>
                </a:solidFill>
                <a:effectLst/>
                <a:latin typeface="charter"/>
              </a:rPr>
              <a:t>Disable-</a:t>
            </a:r>
            <a:r>
              <a:rPr lang="en-US" b="0" i="1" dirty="0" err="1">
                <a:solidFill>
                  <a:srgbClr val="292929"/>
                </a:solidFill>
                <a:effectLst/>
                <a:latin typeface="charter"/>
              </a:rPr>
              <a:t>WindowsOptionalFeature</a:t>
            </a:r>
            <a:r>
              <a:rPr lang="en-US" b="0" i="1" dirty="0">
                <a:solidFill>
                  <a:srgbClr val="292929"/>
                </a:solidFill>
                <a:effectLst/>
                <a:latin typeface="charter"/>
              </a:rPr>
              <a:t> -Online -</a:t>
            </a:r>
            <a:r>
              <a:rPr lang="en-US" b="0" i="1" dirty="0" err="1">
                <a:solidFill>
                  <a:srgbClr val="292929"/>
                </a:solidFill>
                <a:effectLst/>
                <a:latin typeface="charter"/>
              </a:rPr>
              <a:t>FeatureName</a:t>
            </a:r>
            <a:r>
              <a:rPr lang="en-US" b="0" i="1" dirty="0">
                <a:solidFill>
                  <a:srgbClr val="292929"/>
                </a:solidFill>
                <a:effectLst/>
                <a:latin typeface="charter"/>
              </a:rPr>
              <a:t> MicrosoftWindowsPowerShellV2Root</a:t>
            </a:r>
          </a:p>
          <a:p>
            <a:endParaRPr lang="en-US" b="0" i="1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US" dirty="0"/>
              <a:t>https://www.leeholmes.com/detecting-and-preventing-powershell-downgrade-attacks/</a:t>
            </a:r>
            <a:endParaRPr lang="en-US" b="0" i="1" dirty="0">
              <a:solidFill>
                <a:srgbClr val="292929"/>
              </a:solidFill>
              <a:effectLst/>
              <a:latin typeface="charter"/>
            </a:endParaRPr>
          </a:p>
          <a:p>
            <a:endParaRPr lang="en-US" b="0" i="1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US" b="0" i="1" dirty="0">
                <a:solidFill>
                  <a:srgbClr val="292929"/>
                </a:solidFill>
                <a:effectLst/>
                <a:latin typeface="charter"/>
              </a:rPr>
              <a:t>above shows how to block execution of older versions</a:t>
            </a:r>
          </a:p>
          <a:p>
            <a:endParaRPr lang="en-US" b="0" i="1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US" b="0" i="1" dirty="0">
                <a:solidFill>
                  <a:srgbClr val="292929"/>
                </a:solidFill>
                <a:effectLst/>
                <a:latin typeface="charter"/>
              </a:rPr>
              <a:t>https://www.leeholmes.com/detecting-and-preventing-powershell-downgrade-attacks/</a:t>
            </a:r>
          </a:p>
          <a:p>
            <a:endParaRPr lang="en-US" b="0" i="1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US" dirty="0"/>
              <a:t>Get-</a:t>
            </a:r>
            <a:r>
              <a:rPr lang="en-US" dirty="0" err="1"/>
              <a:t>WinEvent</a:t>
            </a:r>
            <a:r>
              <a:rPr lang="en-US" dirty="0"/>
              <a:t> -</a:t>
            </a:r>
            <a:r>
              <a:rPr lang="en-US" dirty="0" err="1"/>
              <a:t>LogName</a:t>
            </a:r>
            <a:r>
              <a:rPr lang="en-US" dirty="0"/>
              <a:t> "Windows PowerShell" |</a:t>
            </a:r>
          </a:p>
          <a:p>
            <a:r>
              <a:rPr lang="en-US" dirty="0"/>
              <a:t>    Where-Object Id -eq 400 |</a:t>
            </a:r>
          </a:p>
          <a:p>
            <a:r>
              <a:rPr lang="en-US" dirty="0"/>
              <a:t>    Foreach-Object {</a:t>
            </a:r>
          </a:p>
          <a:p>
            <a:r>
              <a:rPr lang="en-US" dirty="0"/>
              <a:t>        $version = [Version] (</a:t>
            </a:r>
          </a:p>
          <a:p>
            <a:r>
              <a:rPr lang="en-US" dirty="0"/>
              <a:t>            $_.Message -replace '(?s).*</a:t>
            </a:r>
            <a:r>
              <a:rPr lang="en-US" dirty="0" err="1"/>
              <a:t>EngineVersion</a:t>
            </a:r>
            <a:r>
              <a:rPr lang="en-US" dirty="0"/>
              <a:t>=([\d\.]+)*.*','$1')</a:t>
            </a:r>
          </a:p>
          <a:p>
            <a:r>
              <a:rPr lang="en-US" dirty="0"/>
              <a:t>        if($version -</a:t>
            </a:r>
            <a:r>
              <a:rPr lang="en-US" dirty="0" err="1"/>
              <a:t>lt</a:t>
            </a:r>
            <a:r>
              <a:rPr lang="en-US" dirty="0"/>
              <a:t> ([Version] "5.0")) { $_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90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292929"/>
                </a:solidFill>
                <a:effectLst/>
                <a:latin typeface="charter"/>
              </a:rPr>
              <a:t>Disable-</a:t>
            </a:r>
            <a:r>
              <a:rPr lang="en-US" b="0" i="1" dirty="0" err="1">
                <a:solidFill>
                  <a:srgbClr val="292929"/>
                </a:solidFill>
                <a:effectLst/>
                <a:latin typeface="charter"/>
              </a:rPr>
              <a:t>WindowsOptionalFeature</a:t>
            </a:r>
            <a:r>
              <a:rPr lang="en-US" b="0" i="1" dirty="0">
                <a:solidFill>
                  <a:srgbClr val="292929"/>
                </a:solidFill>
                <a:effectLst/>
                <a:latin typeface="charter"/>
              </a:rPr>
              <a:t> -Online -</a:t>
            </a:r>
            <a:r>
              <a:rPr lang="en-US" b="0" i="1" dirty="0" err="1">
                <a:solidFill>
                  <a:srgbClr val="292929"/>
                </a:solidFill>
                <a:effectLst/>
                <a:latin typeface="charter"/>
              </a:rPr>
              <a:t>FeatureName</a:t>
            </a:r>
            <a:r>
              <a:rPr lang="en-US" b="0" i="1" dirty="0">
                <a:solidFill>
                  <a:srgbClr val="292929"/>
                </a:solidFill>
                <a:effectLst/>
                <a:latin typeface="charter"/>
              </a:rPr>
              <a:t> MicrosoftWindowsPowerShellV2Root</a:t>
            </a:r>
          </a:p>
          <a:p>
            <a:endParaRPr lang="en-US" b="0" i="1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US" dirty="0"/>
              <a:t>https://www.leeholmes.com/detecting-and-preventing-powershell-downgrade-attacks/</a:t>
            </a:r>
            <a:endParaRPr lang="en-US" b="0" i="1" dirty="0">
              <a:solidFill>
                <a:srgbClr val="292929"/>
              </a:solidFill>
              <a:effectLst/>
              <a:latin typeface="charter"/>
            </a:endParaRPr>
          </a:p>
          <a:p>
            <a:endParaRPr lang="en-US" b="0" i="1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US" b="0" i="1" dirty="0">
                <a:solidFill>
                  <a:srgbClr val="292929"/>
                </a:solidFill>
                <a:effectLst/>
                <a:latin typeface="charter"/>
              </a:rPr>
              <a:t>above shows how to block execution of older versions</a:t>
            </a:r>
          </a:p>
          <a:p>
            <a:endParaRPr lang="en-US" b="0" i="1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US" b="0" i="1" dirty="0">
                <a:solidFill>
                  <a:srgbClr val="292929"/>
                </a:solidFill>
                <a:effectLst/>
                <a:latin typeface="charter"/>
              </a:rPr>
              <a:t>https://www.leeholmes.com/detecting-and-preventing-powershell-downgrade-attacks/</a:t>
            </a:r>
          </a:p>
          <a:p>
            <a:endParaRPr lang="en-US" b="0" i="1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US" dirty="0"/>
              <a:t>Get-</a:t>
            </a:r>
            <a:r>
              <a:rPr lang="en-US" dirty="0" err="1"/>
              <a:t>WinEvent</a:t>
            </a:r>
            <a:r>
              <a:rPr lang="en-US" dirty="0"/>
              <a:t> -</a:t>
            </a:r>
            <a:r>
              <a:rPr lang="en-US" dirty="0" err="1"/>
              <a:t>LogName</a:t>
            </a:r>
            <a:r>
              <a:rPr lang="en-US" dirty="0"/>
              <a:t> "Windows PowerShell" |</a:t>
            </a:r>
          </a:p>
          <a:p>
            <a:r>
              <a:rPr lang="en-US" dirty="0"/>
              <a:t>    Where-Object Id -eq 400 |</a:t>
            </a:r>
          </a:p>
          <a:p>
            <a:r>
              <a:rPr lang="en-US" dirty="0"/>
              <a:t>    Foreach-Object {</a:t>
            </a:r>
          </a:p>
          <a:p>
            <a:r>
              <a:rPr lang="en-US" dirty="0"/>
              <a:t>        $version = [Version] (</a:t>
            </a:r>
          </a:p>
          <a:p>
            <a:r>
              <a:rPr lang="en-US" dirty="0"/>
              <a:t>            $_.Message -replace '(?s).*</a:t>
            </a:r>
            <a:r>
              <a:rPr lang="en-US" dirty="0" err="1"/>
              <a:t>EngineVersion</a:t>
            </a:r>
            <a:r>
              <a:rPr lang="en-US" dirty="0"/>
              <a:t>=([\d\.]+)*.*','$1')</a:t>
            </a:r>
          </a:p>
          <a:p>
            <a:r>
              <a:rPr lang="en-US" dirty="0"/>
              <a:t>        if($version -</a:t>
            </a:r>
            <a:r>
              <a:rPr lang="en-US" dirty="0" err="1"/>
              <a:t>lt</a:t>
            </a:r>
            <a:r>
              <a:rPr lang="en-US" dirty="0"/>
              <a:t> ([Version] "5.0")) { $_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4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ScriptBlock</a:t>
            </a:r>
            <a:r>
              <a:rPr lang="en-US" dirty="0"/>
              <a:t>].</a:t>
            </a:r>
            <a:r>
              <a:rPr lang="en-US" dirty="0" err="1"/>
              <a:t>GetField</a:t>
            </a:r>
            <a:r>
              <a:rPr lang="en-US" dirty="0"/>
              <a:t>('signatures','</a:t>
            </a:r>
            <a:r>
              <a:rPr lang="en-US" dirty="0" err="1"/>
              <a:t>NonPublic,Static</a:t>
            </a:r>
            <a:r>
              <a:rPr lang="en-US" dirty="0"/>
              <a:t>').</a:t>
            </a:r>
            <a:r>
              <a:rPr lang="en-US" dirty="0" err="1"/>
              <a:t>GetValue</a:t>
            </a:r>
            <a:r>
              <a:rPr lang="en-US" dirty="0"/>
              <a:t>($null) | sort | out-file order.txt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3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viewer: Applications and Services Logs/Microsoft/Windows/PowerShell/Operational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73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23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94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concepts, ways it is used and abused. Not teaching you to be an admin or pro scripter.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a6dd6f66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a6dd6f66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concepts, ways it is used and abused. Not teaching you to be an admin or pro scripter.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4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concepts, ways it is used and abused. No teaching you to be an admin.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1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Query from Lee Homes to find downgrade attacks</a:t>
            </a:r>
          </a:p>
          <a:p>
            <a:endParaRPr lang="en-US" dirty="0"/>
          </a:p>
          <a:p>
            <a:r>
              <a:rPr lang="en-US" dirty="0">
                <a:solidFill>
                  <a:srgbClr val="B58900"/>
                </a:solidFill>
                <a:effectLst/>
              </a:rPr>
              <a:t>Get-</a:t>
            </a:r>
            <a:r>
              <a:rPr lang="en-US" dirty="0" err="1">
                <a:solidFill>
                  <a:srgbClr val="B58900"/>
                </a:solidFill>
                <a:effectLst/>
              </a:rPr>
              <a:t>WinEvent</a:t>
            </a:r>
            <a:r>
              <a:rPr lang="en-US" dirty="0"/>
              <a:t> -</a:t>
            </a:r>
            <a:r>
              <a:rPr lang="en-US" dirty="0" err="1"/>
              <a:t>LogName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"Windows PowerShell"</a:t>
            </a:r>
            <a:r>
              <a:rPr lang="en-US" dirty="0"/>
              <a:t> | </a:t>
            </a:r>
            <a:r>
              <a:rPr lang="en-US" dirty="0">
                <a:solidFill>
                  <a:srgbClr val="B58900"/>
                </a:solidFill>
                <a:effectLst/>
              </a:rPr>
              <a:t>Where-Object</a:t>
            </a:r>
            <a:r>
              <a:rPr lang="en-US" dirty="0"/>
              <a:t> Id </a:t>
            </a:r>
            <a:r>
              <a:rPr lang="en-US" dirty="0">
                <a:solidFill>
                  <a:srgbClr val="719E07"/>
                </a:solidFill>
                <a:effectLst/>
              </a:rPr>
              <a:t>-eq</a:t>
            </a:r>
            <a:r>
              <a:rPr lang="en-US" dirty="0"/>
              <a:t> 400 | </a:t>
            </a:r>
            <a:r>
              <a:rPr lang="en-US" dirty="0">
                <a:solidFill>
                  <a:srgbClr val="719E07"/>
                </a:solidFill>
                <a:effectLst/>
              </a:rPr>
              <a:t>Foreach</a:t>
            </a:r>
            <a:r>
              <a:rPr lang="en-US" dirty="0"/>
              <a:t>-Object { </a:t>
            </a:r>
            <a:r>
              <a:rPr lang="en-US" dirty="0">
                <a:solidFill>
                  <a:srgbClr val="268BD2"/>
                </a:solidFill>
                <a:effectLst/>
              </a:rPr>
              <a:t>$version</a:t>
            </a:r>
            <a:r>
              <a:rPr lang="en-US" dirty="0"/>
              <a:t> = </a:t>
            </a:r>
            <a:r>
              <a:rPr lang="en-US" dirty="0">
                <a:solidFill>
                  <a:srgbClr val="CB4B16"/>
                </a:solidFill>
                <a:effectLst/>
              </a:rPr>
              <a:t>[Version]</a:t>
            </a:r>
            <a:r>
              <a:rPr lang="en-US" dirty="0"/>
              <a:t> ( </a:t>
            </a:r>
            <a:r>
              <a:rPr lang="en-US" dirty="0">
                <a:solidFill>
                  <a:srgbClr val="268BD2"/>
                </a:solidFill>
                <a:effectLst/>
              </a:rPr>
              <a:t>$_</a:t>
            </a:r>
            <a:r>
              <a:rPr lang="en-US" dirty="0"/>
              <a:t>.Message </a:t>
            </a:r>
            <a:r>
              <a:rPr lang="en-US" dirty="0">
                <a:solidFill>
                  <a:srgbClr val="719E07"/>
                </a:solidFill>
                <a:effectLst/>
              </a:rPr>
              <a:t>-replace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'(?s).*</a:t>
            </a:r>
            <a:r>
              <a:rPr lang="en-US" dirty="0" err="1">
                <a:solidFill>
                  <a:srgbClr val="2AA198"/>
                </a:solidFill>
                <a:effectLst/>
              </a:rPr>
              <a:t>EngineVersion</a:t>
            </a:r>
            <a:r>
              <a:rPr lang="en-US" dirty="0">
                <a:solidFill>
                  <a:srgbClr val="2AA198"/>
                </a:solidFill>
                <a:effectLst/>
              </a:rPr>
              <a:t>=([\d\.]+)*.*'</a:t>
            </a:r>
            <a:r>
              <a:rPr lang="en-US" dirty="0"/>
              <a:t>,</a:t>
            </a:r>
            <a:r>
              <a:rPr lang="en-US" dirty="0">
                <a:solidFill>
                  <a:srgbClr val="2AA198"/>
                </a:solidFill>
                <a:effectLst/>
              </a:rPr>
              <a:t>'$1'</a:t>
            </a:r>
            <a:r>
              <a:rPr lang="en-US" dirty="0"/>
              <a:t>) </a:t>
            </a:r>
            <a:r>
              <a:rPr lang="en-US" dirty="0">
                <a:solidFill>
                  <a:srgbClr val="719E07"/>
                </a:solidFill>
                <a:effectLst/>
              </a:rPr>
              <a:t>if</a:t>
            </a:r>
            <a:r>
              <a:rPr lang="en-US" dirty="0"/>
              <a:t>(</a:t>
            </a:r>
            <a:r>
              <a:rPr lang="en-US" dirty="0">
                <a:solidFill>
                  <a:srgbClr val="268BD2"/>
                </a:solidFill>
                <a:effectLst/>
              </a:rPr>
              <a:t>$version</a:t>
            </a:r>
            <a:r>
              <a:rPr lang="en-US" dirty="0"/>
              <a:t> </a:t>
            </a:r>
            <a:r>
              <a:rPr lang="en-US" dirty="0">
                <a:solidFill>
                  <a:srgbClr val="719E07"/>
                </a:solidFill>
                <a:effectLst/>
              </a:rPr>
              <a:t>-</a:t>
            </a:r>
            <a:r>
              <a:rPr lang="en-US" dirty="0" err="1">
                <a:solidFill>
                  <a:srgbClr val="719E07"/>
                </a:solidFill>
                <a:effectLst/>
              </a:rPr>
              <a:t>lt</a:t>
            </a:r>
            <a:r>
              <a:rPr lang="en-US" dirty="0"/>
              <a:t> (</a:t>
            </a:r>
            <a:r>
              <a:rPr lang="en-US" dirty="0">
                <a:solidFill>
                  <a:srgbClr val="CB4B16"/>
                </a:solidFill>
                <a:effectLst/>
              </a:rPr>
              <a:t>[Version]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"5.0"</a:t>
            </a:r>
            <a:r>
              <a:rPr lang="en-US" dirty="0"/>
              <a:t>)) { </a:t>
            </a:r>
            <a:r>
              <a:rPr lang="en-US" dirty="0">
                <a:solidFill>
                  <a:srgbClr val="268BD2"/>
                </a:solidFill>
                <a:effectLst/>
              </a:rPr>
              <a:t>$_</a:t>
            </a:r>
            <a:r>
              <a:rPr lang="en-US" dirty="0"/>
              <a:t> }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Query from Lee Homes to find downgrade attacks</a:t>
            </a:r>
          </a:p>
          <a:p>
            <a:endParaRPr lang="en-US" dirty="0"/>
          </a:p>
          <a:p>
            <a:r>
              <a:rPr lang="en-US" dirty="0">
                <a:solidFill>
                  <a:srgbClr val="B58900"/>
                </a:solidFill>
                <a:effectLst/>
              </a:rPr>
              <a:t>Get-</a:t>
            </a:r>
            <a:r>
              <a:rPr lang="en-US" dirty="0" err="1">
                <a:solidFill>
                  <a:srgbClr val="B58900"/>
                </a:solidFill>
                <a:effectLst/>
              </a:rPr>
              <a:t>WinEvent</a:t>
            </a:r>
            <a:r>
              <a:rPr lang="en-US" dirty="0"/>
              <a:t> -</a:t>
            </a:r>
            <a:r>
              <a:rPr lang="en-US" dirty="0" err="1"/>
              <a:t>LogName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"Windows PowerShell"</a:t>
            </a:r>
            <a:r>
              <a:rPr lang="en-US" dirty="0"/>
              <a:t> | </a:t>
            </a:r>
            <a:r>
              <a:rPr lang="en-US" dirty="0">
                <a:solidFill>
                  <a:srgbClr val="B58900"/>
                </a:solidFill>
                <a:effectLst/>
              </a:rPr>
              <a:t>Where-Object</a:t>
            </a:r>
            <a:r>
              <a:rPr lang="en-US" dirty="0"/>
              <a:t> Id </a:t>
            </a:r>
            <a:r>
              <a:rPr lang="en-US" dirty="0">
                <a:solidFill>
                  <a:srgbClr val="719E07"/>
                </a:solidFill>
                <a:effectLst/>
              </a:rPr>
              <a:t>-eq</a:t>
            </a:r>
            <a:r>
              <a:rPr lang="en-US" dirty="0"/>
              <a:t> 400 | </a:t>
            </a:r>
            <a:r>
              <a:rPr lang="en-US" dirty="0">
                <a:solidFill>
                  <a:srgbClr val="719E07"/>
                </a:solidFill>
                <a:effectLst/>
              </a:rPr>
              <a:t>Foreach</a:t>
            </a:r>
            <a:r>
              <a:rPr lang="en-US" dirty="0"/>
              <a:t>-Object { </a:t>
            </a:r>
            <a:r>
              <a:rPr lang="en-US" dirty="0">
                <a:solidFill>
                  <a:srgbClr val="268BD2"/>
                </a:solidFill>
                <a:effectLst/>
              </a:rPr>
              <a:t>$version</a:t>
            </a:r>
            <a:r>
              <a:rPr lang="en-US" dirty="0"/>
              <a:t> = </a:t>
            </a:r>
            <a:r>
              <a:rPr lang="en-US" dirty="0">
                <a:solidFill>
                  <a:srgbClr val="CB4B16"/>
                </a:solidFill>
                <a:effectLst/>
              </a:rPr>
              <a:t>[Version]</a:t>
            </a:r>
            <a:r>
              <a:rPr lang="en-US" dirty="0"/>
              <a:t> ( </a:t>
            </a:r>
            <a:r>
              <a:rPr lang="en-US" dirty="0">
                <a:solidFill>
                  <a:srgbClr val="268BD2"/>
                </a:solidFill>
                <a:effectLst/>
              </a:rPr>
              <a:t>$_</a:t>
            </a:r>
            <a:r>
              <a:rPr lang="en-US" dirty="0"/>
              <a:t>.Message </a:t>
            </a:r>
            <a:r>
              <a:rPr lang="en-US" dirty="0">
                <a:solidFill>
                  <a:srgbClr val="719E07"/>
                </a:solidFill>
                <a:effectLst/>
              </a:rPr>
              <a:t>-replace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'(?s).*</a:t>
            </a:r>
            <a:r>
              <a:rPr lang="en-US" dirty="0" err="1">
                <a:solidFill>
                  <a:srgbClr val="2AA198"/>
                </a:solidFill>
                <a:effectLst/>
              </a:rPr>
              <a:t>EngineVersion</a:t>
            </a:r>
            <a:r>
              <a:rPr lang="en-US" dirty="0">
                <a:solidFill>
                  <a:srgbClr val="2AA198"/>
                </a:solidFill>
                <a:effectLst/>
              </a:rPr>
              <a:t>=([\d\.]+)*.*'</a:t>
            </a:r>
            <a:r>
              <a:rPr lang="en-US" dirty="0"/>
              <a:t>,</a:t>
            </a:r>
            <a:r>
              <a:rPr lang="en-US" dirty="0">
                <a:solidFill>
                  <a:srgbClr val="2AA198"/>
                </a:solidFill>
                <a:effectLst/>
              </a:rPr>
              <a:t>'$1'</a:t>
            </a:r>
            <a:r>
              <a:rPr lang="en-US" dirty="0"/>
              <a:t>) </a:t>
            </a:r>
            <a:r>
              <a:rPr lang="en-US" dirty="0">
                <a:solidFill>
                  <a:srgbClr val="719E07"/>
                </a:solidFill>
                <a:effectLst/>
              </a:rPr>
              <a:t>if</a:t>
            </a:r>
            <a:r>
              <a:rPr lang="en-US" dirty="0"/>
              <a:t>(</a:t>
            </a:r>
            <a:r>
              <a:rPr lang="en-US" dirty="0">
                <a:solidFill>
                  <a:srgbClr val="268BD2"/>
                </a:solidFill>
                <a:effectLst/>
              </a:rPr>
              <a:t>$version</a:t>
            </a:r>
            <a:r>
              <a:rPr lang="en-US" dirty="0"/>
              <a:t> </a:t>
            </a:r>
            <a:r>
              <a:rPr lang="en-US" dirty="0">
                <a:solidFill>
                  <a:srgbClr val="719E07"/>
                </a:solidFill>
                <a:effectLst/>
              </a:rPr>
              <a:t>-</a:t>
            </a:r>
            <a:r>
              <a:rPr lang="en-US" dirty="0" err="1">
                <a:solidFill>
                  <a:srgbClr val="719E07"/>
                </a:solidFill>
                <a:effectLst/>
              </a:rPr>
              <a:t>lt</a:t>
            </a:r>
            <a:r>
              <a:rPr lang="en-US" dirty="0"/>
              <a:t> (</a:t>
            </a:r>
            <a:r>
              <a:rPr lang="en-US" dirty="0">
                <a:solidFill>
                  <a:srgbClr val="CB4B16"/>
                </a:solidFill>
                <a:effectLst/>
              </a:rPr>
              <a:t>[Version]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"5.0"</a:t>
            </a:r>
            <a:r>
              <a:rPr lang="en-US" dirty="0"/>
              <a:t>)) { </a:t>
            </a:r>
            <a:r>
              <a:rPr lang="en-US" dirty="0">
                <a:solidFill>
                  <a:srgbClr val="268BD2"/>
                </a:solidFill>
                <a:effectLst/>
              </a:rPr>
              <a:t>$_</a:t>
            </a:r>
            <a:r>
              <a:rPr lang="en-US" dirty="0"/>
              <a:t> }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2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Query from Lee Homes to find downgrade attacks</a:t>
            </a:r>
          </a:p>
          <a:p>
            <a:endParaRPr lang="en-US" dirty="0"/>
          </a:p>
          <a:p>
            <a:r>
              <a:rPr lang="en-US" dirty="0">
                <a:solidFill>
                  <a:srgbClr val="B58900"/>
                </a:solidFill>
                <a:effectLst/>
              </a:rPr>
              <a:t>Get-</a:t>
            </a:r>
            <a:r>
              <a:rPr lang="en-US" dirty="0" err="1">
                <a:solidFill>
                  <a:srgbClr val="B58900"/>
                </a:solidFill>
                <a:effectLst/>
              </a:rPr>
              <a:t>WinEvent</a:t>
            </a:r>
            <a:r>
              <a:rPr lang="en-US" dirty="0"/>
              <a:t> -</a:t>
            </a:r>
            <a:r>
              <a:rPr lang="en-US" dirty="0" err="1"/>
              <a:t>LogName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"Windows PowerShell"</a:t>
            </a:r>
            <a:r>
              <a:rPr lang="en-US" dirty="0"/>
              <a:t> | </a:t>
            </a:r>
            <a:r>
              <a:rPr lang="en-US" dirty="0">
                <a:solidFill>
                  <a:srgbClr val="B58900"/>
                </a:solidFill>
                <a:effectLst/>
              </a:rPr>
              <a:t>Where-Object</a:t>
            </a:r>
            <a:r>
              <a:rPr lang="en-US" dirty="0"/>
              <a:t> Id </a:t>
            </a:r>
            <a:r>
              <a:rPr lang="en-US" dirty="0">
                <a:solidFill>
                  <a:srgbClr val="719E07"/>
                </a:solidFill>
                <a:effectLst/>
              </a:rPr>
              <a:t>-eq</a:t>
            </a:r>
            <a:r>
              <a:rPr lang="en-US" dirty="0"/>
              <a:t> 400 | </a:t>
            </a:r>
            <a:r>
              <a:rPr lang="en-US" dirty="0">
                <a:solidFill>
                  <a:srgbClr val="719E07"/>
                </a:solidFill>
                <a:effectLst/>
              </a:rPr>
              <a:t>Foreach</a:t>
            </a:r>
            <a:r>
              <a:rPr lang="en-US" dirty="0"/>
              <a:t>-Object { </a:t>
            </a:r>
            <a:r>
              <a:rPr lang="en-US" dirty="0">
                <a:solidFill>
                  <a:srgbClr val="268BD2"/>
                </a:solidFill>
                <a:effectLst/>
              </a:rPr>
              <a:t>$version</a:t>
            </a:r>
            <a:r>
              <a:rPr lang="en-US" dirty="0"/>
              <a:t> = </a:t>
            </a:r>
            <a:r>
              <a:rPr lang="en-US" dirty="0">
                <a:solidFill>
                  <a:srgbClr val="CB4B16"/>
                </a:solidFill>
                <a:effectLst/>
              </a:rPr>
              <a:t>[Version]</a:t>
            </a:r>
            <a:r>
              <a:rPr lang="en-US" dirty="0"/>
              <a:t> ( </a:t>
            </a:r>
            <a:r>
              <a:rPr lang="en-US" dirty="0">
                <a:solidFill>
                  <a:srgbClr val="268BD2"/>
                </a:solidFill>
                <a:effectLst/>
              </a:rPr>
              <a:t>$_</a:t>
            </a:r>
            <a:r>
              <a:rPr lang="en-US" dirty="0"/>
              <a:t>.Message </a:t>
            </a:r>
            <a:r>
              <a:rPr lang="en-US" dirty="0">
                <a:solidFill>
                  <a:srgbClr val="719E07"/>
                </a:solidFill>
                <a:effectLst/>
              </a:rPr>
              <a:t>-replace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'(?s).*</a:t>
            </a:r>
            <a:r>
              <a:rPr lang="en-US" dirty="0" err="1">
                <a:solidFill>
                  <a:srgbClr val="2AA198"/>
                </a:solidFill>
                <a:effectLst/>
              </a:rPr>
              <a:t>EngineVersion</a:t>
            </a:r>
            <a:r>
              <a:rPr lang="en-US" dirty="0">
                <a:solidFill>
                  <a:srgbClr val="2AA198"/>
                </a:solidFill>
                <a:effectLst/>
              </a:rPr>
              <a:t>=([\d\.]+)*.*'</a:t>
            </a:r>
            <a:r>
              <a:rPr lang="en-US" dirty="0"/>
              <a:t>,</a:t>
            </a:r>
            <a:r>
              <a:rPr lang="en-US" dirty="0">
                <a:solidFill>
                  <a:srgbClr val="2AA198"/>
                </a:solidFill>
                <a:effectLst/>
              </a:rPr>
              <a:t>'$1'</a:t>
            </a:r>
            <a:r>
              <a:rPr lang="en-US" dirty="0"/>
              <a:t>) </a:t>
            </a:r>
            <a:r>
              <a:rPr lang="en-US" dirty="0">
                <a:solidFill>
                  <a:srgbClr val="719E07"/>
                </a:solidFill>
                <a:effectLst/>
              </a:rPr>
              <a:t>if</a:t>
            </a:r>
            <a:r>
              <a:rPr lang="en-US" dirty="0"/>
              <a:t>(</a:t>
            </a:r>
            <a:r>
              <a:rPr lang="en-US" dirty="0">
                <a:solidFill>
                  <a:srgbClr val="268BD2"/>
                </a:solidFill>
                <a:effectLst/>
              </a:rPr>
              <a:t>$version</a:t>
            </a:r>
            <a:r>
              <a:rPr lang="en-US" dirty="0"/>
              <a:t> </a:t>
            </a:r>
            <a:r>
              <a:rPr lang="en-US" dirty="0">
                <a:solidFill>
                  <a:srgbClr val="719E07"/>
                </a:solidFill>
                <a:effectLst/>
              </a:rPr>
              <a:t>-</a:t>
            </a:r>
            <a:r>
              <a:rPr lang="en-US" dirty="0" err="1">
                <a:solidFill>
                  <a:srgbClr val="719E07"/>
                </a:solidFill>
                <a:effectLst/>
              </a:rPr>
              <a:t>lt</a:t>
            </a:r>
            <a:r>
              <a:rPr lang="en-US" dirty="0"/>
              <a:t> (</a:t>
            </a:r>
            <a:r>
              <a:rPr lang="en-US" dirty="0">
                <a:solidFill>
                  <a:srgbClr val="CB4B16"/>
                </a:solidFill>
                <a:effectLst/>
              </a:rPr>
              <a:t>[Version]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"5.0"</a:t>
            </a:r>
            <a:r>
              <a:rPr lang="en-US" dirty="0"/>
              <a:t>)) { </a:t>
            </a:r>
            <a:r>
              <a:rPr lang="en-US" dirty="0">
                <a:solidFill>
                  <a:srgbClr val="268BD2"/>
                </a:solidFill>
                <a:effectLst/>
              </a:rPr>
              <a:t>$_</a:t>
            </a:r>
            <a:r>
              <a:rPr lang="en-US" dirty="0"/>
              <a:t> }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Query from Lee Homes to find downgrade attacks</a:t>
            </a:r>
          </a:p>
          <a:p>
            <a:endParaRPr lang="en-US" dirty="0"/>
          </a:p>
          <a:p>
            <a:r>
              <a:rPr lang="en-US" dirty="0">
                <a:solidFill>
                  <a:srgbClr val="B58900"/>
                </a:solidFill>
                <a:effectLst/>
              </a:rPr>
              <a:t>Get-</a:t>
            </a:r>
            <a:r>
              <a:rPr lang="en-US" dirty="0" err="1">
                <a:solidFill>
                  <a:srgbClr val="B58900"/>
                </a:solidFill>
                <a:effectLst/>
              </a:rPr>
              <a:t>WinEvent</a:t>
            </a:r>
            <a:r>
              <a:rPr lang="en-US" dirty="0"/>
              <a:t> -</a:t>
            </a:r>
            <a:r>
              <a:rPr lang="en-US" dirty="0" err="1"/>
              <a:t>LogName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"Windows PowerShell"</a:t>
            </a:r>
            <a:r>
              <a:rPr lang="en-US" dirty="0"/>
              <a:t> | </a:t>
            </a:r>
            <a:r>
              <a:rPr lang="en-US" dirty="0">
                <a:solidFill>
                  <a:srgbClr val="B58900"/>
                </a:solidFill>
                <a:effectLst/>
              </a:rPr>
              <a:t>Where-Object</a:t>
            </a:r>
            <a:r>
              <a:rPr lang="en-US" dirty="0"/>
              <a:t> Id </a:t>
            </a:r>
            <a:r>
              <a:rPr lang="en-US" dirty="0">
                <a:solidFill>
                  <a:srgbClr val="719E07"/>
                </a:solidFill>
                <a:effectLst/>
              </a:rPr>
              <a:t>-eq</a:t>
            </a:r>
            <a:r>
              <a:rPr lang="en-US" dirty="0"/>
              <a:t> 400 | </a:t>
            </a:r>
            <a:r>
              <a:rPr lang="en-US" dirty="0">
                <a:solidFill>
                  <a:srgbClr val="719E07"/>
                </a:solidFill>
                <a:effectLst/>
              </a:rPr>
              <a:t>Foreach</a:t>
            </a:r>
            <a:r>
              <a:rPr lang="en-US" dirty="0"/>
              <a:t>-Object { </a:t>
            </a:r>
            <a:r>
              <a:rPr lang="en-US" dirty="0">
                <a:solidFill>
                  <a:srgbClr val="268BD2"/>
                </a:solidFill>
                <a:effectLst/>
              </a:rPr>
              <a:t>$version</a:t>
            </a:r>
            <a:r>
              <a:rPr lang="en-US" dirty="0"/>
              <a:t> = </a:t>
            </a:r>
            <a:r>
              <a:rPr lang="en-US" dirty="0">
                <a:solidFill>
                  <a:srgbClr val="CB4B16"/>
                </a:solidFill>
                <a:effectLst/>
              </a:rPr>
              <a:t>[Version]</a:t>
            </a:r>
            <a:r>
              <a:rPr lang="en-US" dirty="0"/>
              <a:t> ( </a:t>
            </a:r>
            <a:r>
              <a:rPr lang="en-US" dirty="0">
                <a:solidFill>
                  <a:srgbClr val="268BD2"/>
                </a:solidFill>
                <a:effectLst/>
              </a:rPr>
              <a:t>$_</a:t>
            </a:r>
            <a:r>
              <a:rPr lang="en-US" dirty="0"/>
              <a:t>.Message </a:t>
            </a:r>
            <a:r>
              <a:rPr lang="en-US" dirty="0">
                <a:solidFill>
                  <a:srgbClr val="719E07"/>
                </a:solidFill>
                <a:effectLst/>
              </a:rPr>
              <a:t>-replace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'(?s).*</a:t>
            </a:r>
            <a:r>
              <a:rPr lang="en-US" dirty="0" err="1">
                <a:solidFill>
                  <a:srgbClr val="2AA198"/>
                </a:solidFill>
                <a:effectLst/>
              </a:rPr>
              <a:t>EngineVersion</a:t>
            </a:r>
            <a:r>
              <a:rPr lang="en-US" dirty="0">
                <a:solidFill>
                  <a:srgbClr val="2AA198"/>
                </a:solidFill>
                <a:effectLst/>
              </a:rPr>
              <a:t>=([\d\.]+)*.*'</a:t>
            </a:r>
            <a:r>
              <a:rPr lang="en-US" dirty="0"/>
              <a:t>,</a:t>
            </a:r>
            <a:r>
              <a:rPr lang="en-US" dirty="0">
                <a:solidFill>
                  <a:srgbClr val="2AA198"/>
                </a:solidFill>
                <a:effectLst/>
              </a:rPr>
              <a:t>'$1'</a:t>
            </a:r>
            <a:r>
              <a:rPr lang="en-US" dirty="0"/>
              <a:t>) </a:t>
            </a:r>
            <a:r>
              <a:rPr lang="en-US" dirty="0">
                <a:solidFill>
                  <a:srgbClr val="719E07"/>
                </a:solidFill>
                <a:effectLst/>
              </a:rPr>
              <a:t>if</a:t>
            </a:r>
            <a:r>
              <a:rPr lang="en-US" dirty="0"/>
              <a:t>(</a:t>
            </a:r>
            <a:r>
              <a:rPr lang="en-US" dirty="0">
                <a:solidFill>
                  <a:srgbClr val="268BD2"/>
                </a:solidFill>
                <a:effectLst/>
              </a:rPr>
              <a:t>$version</a:t>
            </a:r>
            <a:r>
              <a:rPr lang="en-US" dirty="0"/>
              <a:t> </a:t>
            </a:r>
            <a:r>
              <a:rPr lang="en-US" dirty="0">
                <a:solidFill>
                  <a:srgbClr val="719E07"/>
                </a:solidFill>
                <a:effectLst/>
              </a:rPr>
              <a:t>-</a:t>
            </a:r>
            <a:r>
              <a:rPr lang="en-US" dirty="0" err="1">
                <a:solidFill>
                  <a:srgbClr val="719E07"/>
                </a:solidFill>
                <a:effectLst/>
              </a:rPr>
              <a:t>lt</a:t>
            </a:r>
            <a:r>
              <a:rPr lang="en-US" dirty="0"/>
              <a:t> (</a:t>
            </a:r>
            <a:r>
              <a:rPr lang="en-US" dirty="0">
                <a:solidFill>
                  <a:srgbClr val="CB4B16"/>
                </a:solidFill>
                <a:effectLst/>
              </a:rPr>
              <a:t>[Version]</a:t>
            </a:r>
            <a:r>
              <a:rPr lang="en-US" dirty="0"/>
              <a:t> </a:t>
            </a:r>
            <a:r>
              <a:rPr lang="en-US" dirty="0">
                <a:solidFill>
                  <a:srgbClr val="2AA198"/>
                </a:solidFill>
                <a:effectLst/>
              </a:rPr>
              <a:t>"5.0"</a:t>
            </a:r>
            <a:r>
              <a:rPr lang="en-US" dirty="0"/>
              <a:t>)) { </a:t>
            </a:r>
            <a:r>
              <a:rPr lang="en-US" dirty="0">
                <a:solidFill>
                  <a:srgbClr val="268BD2"/>
                </a:solidFill>
                <a:effectLst/>
              </a:rPr>
              <a:t>$_</a:t>
            </a:r>
            <a:r>
              <a:rPr lang="en-US" dirty="0"/>
              <a:t> }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5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© DC8 Training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© DC8 Training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© DC8 Training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© DC8 Training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© DC8 Training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B2FD2-63D6-0D05-5512-DC0ACA78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4484" y="8701931"/>
            <a:ext cx="3505200" cy="1538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6B322-10E6-65C5-C55F-70C96EA1D34C}"/>
              </a:ext>
            </a:extLst>
          </p:cNvPr>
          <p:cNvSpPr txBox="1">
            <a:spLocks/>
          </p:cNvSpPr>
          <p:nvPr userDrawn="1"/>
        </p:nvSpPr>
        <p:spPr>
          <a:xfrm>
            <a:off x="11642392" y="6492875"/>
            <a:ext cx="549608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D10A12-03DC-AF9A-7D57-566E895AF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3276" y="6551799"/>
            <a:ext cx="41148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DC8 Training 2023</a:t>
            </a:r>
          </a:p>
        </p:txBody>
      </p:sp>
    </p:spTree>
    <p:extLst>
      <p:ext uri="{BB962C8B-B14F-4D97-AF65-F5344CB8AC3E}">
        <p14:creationId xmlns:p14="http://schemas.microsoft.com/office/powerpoint/2010/main" val="371636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© DC8 Training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© DC8 Training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PowerShell For InfoSec: What You Need to Know!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© DC8 Training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InfoSec: What You Need to Know!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© DC8 Training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PowerShell For InfoSec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  <p:sldLayoutId id="214748373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lr2of8/PowerShellForInfoSec/blob/main/Tools/TailPSopLog.cs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github.com/clr2of8/TellTai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hyperlink" Target="https://github.com/clr2of8/PowerShellForInfoSec/blob/main/Tools/Merge-ScriptBlockLogs.ps1" TargetMode="External"/><Relationship Id="rId4" Type="http://schemas.openxmlformats.org/officeDocument/2006/relationships/hyperlink" Target="https://github.com/clr2of8/PowerShellForInfoSec/blob/main/Tools/Show-LoggingMenu.ps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isyphontraining.com/training-calenda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1drv.ms/w/s!AvDXyd4cgfxezQtZhLSUDfsHTV5g?e=Igfea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 fontScale="90000"/>
          </a:bodyPr>
          <a:lstStyle/>
          <a:p>
            <a:r>
              <a:rPr lang="en-US" dirty="0"/>
              <a:t>Exploring PowerShell Logging with </a:t>
            </a:r>
            <a:r>
              <a:rPr lang="en-US" dirty="0" err="1"/>
              <a:t>TellTail</a:t>
            </a:r>
            <a:endParaRPr lang="en-US" dirty="0"/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1"/>
            <a:ext cx="2088016" cy="442080"/>
          </a:xfrm>
        </p:spPr>
        <p:txBody>
          <a:bodyPr>
            <a:normAutofit/>
          </a:bodyPr>
          <a:lstStyle/>
          <a:p>
            <a:r>
              <a:rPr lang="en-US" dirty="0"/>
              <a:t>by Carrie Roberts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EC0A66-FC3F-8DD1-5352-CCC6F9AA8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072" y="1790471"/>
            <a:ext cx="8811855" cy="3277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4F5EB-AD9D-06D1-743D-A88921C3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196900"/>
            <a:ext cx="11091600" cy="1332000"/>
          </a:xfrm>
        </p:spPr>
        <p:txBody>
          <a:bodyPr/>
          <a:lstStyle/>
          <a:p>
            <a:r>
              <a:rPr lang="en-US" dirty="0"/>
              <a:t>Pipeline Execution Details (800)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F059F-CA77-1496-4880-8FA2E4C9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5F0CB-1C67-DF6B-FD5E-D96DAD6E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9B00-FB8B-B792-2B82-E26211C1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10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63813B-772F-7CB7-7DC2-7BC334F8BB18}"/>
              </a:ext>
            </a:extLst>
          </p:cNvPr>
          <p:cNvSpPr/>
          <p:nvPr/>
        </p:nvSpPr>
        <p:spPr>
          <a:xfrm>
            <a:off x="3729162" y="4492487"/>
            <a:ext cx="4230094" cy="278296"/>
          </a:xfrm>
          <a:prstGeom prst="roundRect">
            <a:avLst/>
          </a:prstGeom>
          <a:solidFill>
            <a:srgbClr val="FFFF00">
              <a:alpha val="25098"/>
            </a:srgb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3AFC-C96D-0648-D062-3FBA2FA74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PowerShell Downgrade Attacks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152768-077E-5E46-BC1A-9631F3E3E8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005" y="2977476"/>
            <a:ext cx="1711325" cy="365760"/>
          </a:xfrm>
        </p:spPr>
        <p:txBody>
          <a:bodyPr/>
          <a:lstStyle/>
          <a:p>
            <a:r>
              <a:rPr lang="en-US" dirty="0"/>
              <a:t>PS v3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548844-B4A6-82E1-2863-DA16FBC07A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2238" y="3429000"/>
            <a:ext cx="3869602" cy="17004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Constrained Language Mode (CLM)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5831E9-E228-6847-EE21-854DA21E6A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61840" y="3011446"/>
            <a:ext cx="2438048" cy="365760"/>
          </a:xfrm>
        </p:spPr>
        <p:txBody>
          <a:bodyPr/>
          <a:lstStyle/>
          <a:p>
            <a:r>
              <a:rPr lang="en-US" dirty="0"/>
              <a:t>PS v4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32BFC8-C215-FDDA-5EB9-CD97957735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61073" y="3462970"/>
            <a:ext cx="3564196" cy="11624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Script Block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Desired State Configuration (DSC)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072FC7-7E03-071C-9BBB-1EE4C0CCC2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31443" y="3017438"/>
            <a:ext cx="1711325" cy="365760"/>
          </a:xfrm>
        </p:spPr>
        <p:txBody>
          <a:bodyPr/>
          <a:lstStyle/>
          <a:p>
            <a:r>
              <a:rPr lang="en-US" dirty="0"/>
              <a:t>PS v5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C22C66C-607B-505F-6DF4-DB89C0A701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30675" y="3468962"/>
            <a:ext cx="3564196" cy="29108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Enough Admin (JEA)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Suspicious Script Block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Module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Transcription Logging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F42D6CB-D8F6-42DE-5AF6-D914541E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24081E7-4ED4-9152-0B4C-F02C5259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12C0696-DE49-6D51-F36A-97238968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163234-6195-58D4-E298-DB1DD832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30" y="16707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51BF5782-6554-5A7E-A193-D5770EF31A5C}"/>
              </a:ext>
            </a:extLst>
          </p:cNvPr>
          <p:cNvSpPr/>
          <p:nvPr/>
        </p:nvSpPr>
        <p:spPr>
          <a:xfrm rot="10800000">
            <a:off x="7160372" y="4517115"/>
            <a:ext cx="1117600" cy="263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15A2C6B-0D59-B5C1-EE7B-92A98E595F51}"/>
              </a:ext>
            </a:extLst>
          </p:cNvPr>
          <p:cNvSpPr/>
          <p:nvPr/>
        </p:nvSpPr>
        <p:spPr>
          <a:xfrm rot="10800000">
            <a:off x="7180691" y="5090072"/>
            <a:ext cx="1117600" cy="263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F72F-844E-531E-937E-B560BA5B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Downgrade Attacks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7EBD8-7D3F-BC96-C6F4-6F542FDC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FAC22-B8EC-1699-F2AD-6E458A3A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3086E-52AD-2E13-4B00-1EE2FBAD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620F7E-D957-2C00-5533-7170EF49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9555"/>
            <a:ext cx="12192000" cy="348342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E73FDFF-A80E-347E-9DDF-EE16D5283ACA}"/>
              </a:ext>
            </a:extLst>
          </p:cNvPr>
          <p:cNvSpPr/>
          <p:nvPr/>
        </p:nvSpPr>
        <p:spPr>
          <a:xfrm rot="11831156">
            <a:off x="6313768" y="4161813"/>
            <a:ext cx="580445" cy="16697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70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F72F-844E-531E-937E-B560BA5B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 Downgrade Attacks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ACCDFE-D29F-1DFB-0C08-244DB8F28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5310" y="3340787"/>
            <a:ext cx="8821381" cy="1524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7EBD8-7D3F-BC96-C6F4-6F542FDC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FAC22-B8EC-1699-F2AD-6E458A3A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3086E-52AD-2E13-4B00-1EE2FBAD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6C728-D148-2C3E-6011-C4FB7C869BFB}"/>
              </a:ext>
            </a:extLst>
          </p:cNvPr>
          <p:cNvSpPr txBox="1"/>
          <p:nvPr/>
        </p:nvSpPr>
        <p:spPr>
          <a:xfrm>
            <a:off x="1513840" y="1872790"/>
            <a:ext cx="965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Get-</a:t>
            </a:r>
            <a:r>
              <a:rPr lang="en-US" dirty="0" err="1"/>
              <a:t>WindowsOptionalFeature</a:t>
            </a:r>
            <a:r>
              <a:rPr lang="en-US" dirty="0"/>
              <a:t> -Online -</a:t>
            </a:r>
            <a:r>
              <a:rPr lang="en-US" dirty="0" err="1"/>
              <a:t>FeatureName</a:t>
            </a:r>
            <a:r>
              <a:rPr lang="en-US" dirty="0"/>
              <a:t> MicrosoftWindowsPowerShellV2</a:t>
            </a:r>
          </a:p>
          <a:p>
            <a:endParaRPr lang="en-US" dirty="0"/>
          </a:p>
          <a:p>
            <a:r>
              <a:rPr lang="en-US" dirty="0"/>
              <a:t>Disable-</a:t>
            </a:r>
            <a:r>
              <a:rPr lang="en-US" dirty="0" err="1"/>
              <a:t>WindowsOptionalFeature</a:t>
            </a:r>
            <a:r>
              <a:rPr lang="en-US" dirty="0"/>
              <a:t> -Online -</a:t>
            </a:r>
            <a:r>
              <a:rPr lang="en-US" dirty="0" err="1"/>
              <a:t>FeatureName</a:t>
            </a:r>
            <a:r>
              <a:rPr lang="en-US" dirty="0"/>
              <a:t> MicrosoftWindowsPowerShellV2Root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9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C581-2D4E-2BC0-0B13-A2316D74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89" y="205393"/>
            <a:ext cx="11091600" cy="1332000"/>
          </a:xfrm>
        </p:spPr>
        <p:txBody>
          <a:bodyPr/>
          <a:lstStyle/>
          <a:p>
            <a:r>
              <a:rPr lang="en-US" dirty="0"/>
              <a:t>What is “Suspicious”?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26A18-5B25-99B4-DE9A-DF5AF4B1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D47E3-9F68-DD5E-D31B-ABF2C65D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0629-3F81-5785-F83D-4C6068A7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14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6F19AA-800C-AAB7-0C4D-091EC8555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942752"/>
            <a:ext cx="11090274" cy="5415515"/>
          </a:xfrm>
        </p:spPr>
        <p:txBody>
          <a:bodyPr numCol="5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AddSecurityPackage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Add-Type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AdjustTokenPrivileges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AllocHGlobal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BindingFlags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Bypass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CloseHandle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CreateDecryptor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CreateEncryptor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CreateProcessWithToken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CreateRemoteThread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CreateThread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CreateType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CreateUserThread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Cryptography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CryptoServiceProvider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CryptoStream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DangerousGetHandle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DeclaringMethod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DeclaringType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DefineConstructor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DefineDynamicAssembly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DefineDynamicModule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DefineEnum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DefineField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DefineLiteral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DefinePInvokeMethod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DefineType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DeflateStream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DeviceIoControl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DllImport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DuplicateTokenEx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EncodedCommand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EnumerateSecurityPackages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ExpandString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FreeHGlobal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FreeLibrary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FromBase64String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GetAssemblies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GetAsyncKeyState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GetConstructor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GetConstructors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GetDefaultMembers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GetDelegateForFunctionPointer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GetEvent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GetEvents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GetField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GetFields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GetForegroundWindow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GetInterface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GetInterfaceMap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GetInterfaces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GetKeyboardState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GetLogonSessionData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GetMember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GetMembers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GetMethod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GetMethods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GetModuleHandle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GetNestedType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GetNestedTypes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GetPowerShell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GetProcAddress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GetProcessHandle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GetProperties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GetProperty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GetTokenInformation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GetTypes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ILGenerator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ImpersonateLoggedOnUser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InteropServices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IntPtr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InvokeMember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kernel32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LoadLibrary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LogPipelineExecutionDetails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MakeArrayType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MakeByRefType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MakeGenericType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MakePointerType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Marshal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memcpy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MemoryStream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MiniDumpWriteDump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NonPublic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OpenDesktop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OpenProcess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OpenProcessToken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OpenThreadToken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OpenWindowStation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PasswordDeriveBytes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Properties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ProtectedEventLogging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PtrToString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PtrToStructure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ReadProcessMemory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ReflectedType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RevertToSelf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RijndaelManaged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ScriptBlockLogging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SetInformationProcess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SetThreadToken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SHA1Managed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StructureToPtr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ToBase64String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TransformFinalBlock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TypeHandle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TypeInitializer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UnderlyingSystemType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UnverifiableCodeAttribute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VirtualAlloc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C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VirtualFree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C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VirtualProtect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C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WriteByte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C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WriteInt32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C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WriteProcessMemory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C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ZeroFreeGlobalAllocUnicode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E565BD-B893-3B2E-5533-0DDB7CF6E4BE}"/>
              </a:ext>
            </a:extLst>
          </p:cNvPr>
          <p:cNvSpPr/>
          <p:nvPr/>
        </p:nvSpPr>
        <p:spPr>
          <a:xfrm>
            <a:off x="713909" y="1127771"/>
            <a:ext cx="781738" cy="272171"/>
          </a:xfrm>
          <a:prstGeom prst="round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B56FF0-289D-6F5A-B7FB-BE046E6F6B25}"/>
              </a:ext>
            </a:extLst>
          </p:cNvPr>
          <p:cNvSpPr/>
          <p:nvPr/>
        </p:nvSpPr>
        <p:spPr>
          <a:xfrm>
            <a:off x="2934586" y="5795464"/>
            <a:ext cx="723014" cy="272171"/>
          </a:xfrm>
          <a:prstGeom prst="round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C7BA70-2398-4DF9-DD72-A0003FD273DD}"/>
              </a:ext>
            </a:extLst>
          </p:cNvPr>
          <p:cNvSpPr/>
          <p:nvPr/>
        </p:nvSpPr>
        <p:spPr>
          <a:xfrm>
            <a:off x="7408877" y="3453796"/>
            <a:ext cx="781738" cy="272171"/>
          </a:xfrm>
          <a:prstGeom prst="round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9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67E3-938C-4A72-1F02-ABEC35B5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Block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3A59-99E0-B63C-4F37-8B8CDD6A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8" y="1659974"/>
            <a:ext cx="11090274" cy="3979625"/>
          </a:xfrm>
        </p:spPr>
        <p:txBody>
          <a:bodyPr/>
          <a:lstStyle/>
          <a:p>
            <a:r>
              <a:rPr lang="en-US" dirty="0"/>
              <a:t>PowerShell Operational Log</a:t>
            </a:r>
          </a:p>
          <a:p>
            <a:r>
              <a:rPr lang="en-US" dirty="0"/>
              <a:t>Logs processing of commands, script blocks, functions, and scripts (interactive or automated)</a:t>
            </a:r>
          </a:p>
          <a:p>
            <a:pPr lvl="1"/>
            <a:r>
              <a:rPr lang="en-US" dirty="0">
                <a:solidFill>
                  <a:srgbClr val="FFFF00">
                    <a:alpha val="60000"/>
                  </a:srgbClr>
                </a:solidFill>
              </a:rPr>
              <a:t>Note: Only logs full script block the first time run in the current session</a:t>
            </a:r>
          </a:p>
          <a:p>
            <a:r>
              <a:rPr lang="en-US" dirty="0"/>
              <a:t>Event ID 4104 (optional start/stop logging 4105/4106)</a:t>
            </a:r>
          </a:p>
          <a:p>
            <a:r>
              <a:rPr lang="en-US" dirty="0"/>
              <a:t>HKLM:\Software\Policies\Microsoft\Windows\PowerShell\</a:t>
            </a:r>
            <a:r>
              <a:rPr lang="en-US" dirty="0" err="1"/>
              <a:t>ScriptBlockLogging</a:t>
            </a:r>
            <a:r>
              <a:rPr lang="en-US" dirty="0"/>
              <a:t>\</a:t>
            </a:r>
            <a:r>
              <a:rPr lang="en-US" dirty="0" err="1"/>
              <a:t>EnableScriptBlockLogging</a:t>
            </a:r>
            <a:endParaRPr lang="en-US" dirty="0"/>
          </a:p>
          <a:p>
            <a:r>
              <a:rPr lang="en-US" dirty="0"/>
              <a:t>Default log size: 15MB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D489-1D5B-086C-CAF2-8C3F33A8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B82D-B073-9453-F4BE-F826154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FFF54-E4F2-045B-E862-330287B2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5FDE20-6157-247A-8E45-A261536B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025" y="4576313"/>
            <a:ext cx="5966977" cy="1516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606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C581-2D4E-2BC0-0B13-A2316D74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6900"/>
            <a:ext cx="11091600" cy="1332000"/>
          </a:xfrm>
        </p:spPr>
        <p:txBody>
          <a:bodyPr/>
          <a:lstStyle/>
          <a:p>
            <a:r>
              <a:rPr lang="en-US" dirty="0"/>
              <a:t>Suspicious Script Block Logging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26A18-5B25-99B4-DE9A-DF5AF4B1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D47E3-9F68-DD5E-D31B-ABF2C65D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0629-3F81-5785-F83D-4C6068A7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6B448D-FA68-C708-EDB4-0CBA30457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" t="4220" r="1152" b="10693"/>
          <a:stretch/>
        </p:blipFill>
        <p:spPr>
          <a:xfrm>
            <a:off x="210064" y="986675"/>
            <a:ext cx="8112211" cy="2606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42CA25-1D31-727A-F50F-D6806ADF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886" y="3429000"/>
            <a:ext cx="5852667" cy="3330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49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C581-2D4E-2BC0-0B13-A2316D74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89" y="205393"/>
            <a:ext cx="11091600" cy="1332000"/>
          </a:xfrm>
        </p:spPr>
        <p:txBody>
          <a:bodyPr/>
          <a:lstStyle/>
          <a:p>
            <a:r>
              <a:rPr lang="en-US" dirty="0"/>
              <a:t>Suspicious Script Block Logging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D6A4-8DE7-87CB-7503-B9906C16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10" y="1337081"/>
            <a:ext cx="11090274" cy="3979625"/>
          </a:xfrm>
        </p:spPr>
        <p:txBody>
          <a:bodyPr/>
          <a:lstStyle/>
          <a:p>
            <a:r>
              <a:rPr lang="en-US" dirty="0"/>
              <a:t>with script block logging explicitly disabled</a:t>
            </a:r>
          </a:p>
          <a:p>
            <a:r>
              <a:rPr lang="en-US" dirty="0"/>
              <a:t>with module logging explicitly disabled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26A18-5B25-99B4-DE9A-DF5AF4B1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D47E3-9F68-DD5E-D31B-ABF2C65D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0629-3F81-5785-F83D-4C6068A7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B93C4-BF60-F9BB-37C9-6F4AA82E2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" t="4220" r="1152" b="10693"/>
          <a:stretch/>
        </p:blipFill>
        <p:spPr>
          <a:xfrm>
            <a:off x="473510" y="3052443"/>
            <a:ext cx="7167721" cy="2303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A26C2-CF6D-BDA4-DF11-8309183BB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37"/>
          <a:stretch/>
        </p:blipFill>
        <p:spPr>
          <a:xfrm>
            <a:off x="6146089" y="1375996"/>
            <a:ext cx="5852667" cy="1084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711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C581-2D4E-2BC0-0B13-A2316D74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244855"/>
            <a:ext cx="11091600" cy="1332000"/>
          </a:xfrm>
        </p:spPr>
        <p:txBody>
          <a:bodyPr/>
          <a:lstStyle/>
          <a:p>
            <a:r>
              <a:rPr lang="en-US" dirty="0"/>
              <a:t>Basic Script Block Logging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26A18-5B25-99B4-DE9A-DF5AF4B1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D47E3-9F68-DD5E-D31B-ABF2C65D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0629-3F81-5785-F83D-4C6068A7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83D147-CF7D-BA58-EBF6-603FB0D0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41" y="1229383"/>
            <a:ext cx="8727448" cy="1429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FFA5C9-8EE3-6C31-F908-0B977F06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3207870"/>
            <a:ext cx="5938747" cy="2750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2900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67E3-938C-4A72-1F02-ABEC35B5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Block Start/Stop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3A59-99E0-B63C-4F37-8B8CDD6A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ID 4105 (start) and 4106 (stop)</a:t>
            </a:r>
          </a:p>
          <a:p>
            <a:r>
              <a:rPr lang="en-US" dirty="0"/>
              <a:t>HKLM:\Software\Policies\Microsoft\Windows\PowerShell\</a:t>
            </a:r>
            <a:r>
              <a:rPr lang="en-US" dirty="0" err="1"/>
              <a:t>ScriptBlockLogging</a:t>
            </a:r>
            <a:r>
              <a:rPr lang="en-US" dirty="0"/>
              <a:t>\</a:t>
            </a:r>
            <a:r>
              <a:rPr lang="en-US" dirty="0" err="1"/>
              <a:t>EnableScriptBlockInvocationLogging</a:t>
            </a:r>
            <a:endParaRPr lang="en-US" dirty="0"/>
          </a:p>
          <a:p>
            <a:r>
              <a:rPr lang="en-US" dirty="0"/>
              <a:t>Excessive logs 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D489-1D5B-086C-CAF2-8C3F33A8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B82D-B073-9453-F4BE-F826154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FFF54-E4F2-045B-E862-330287B2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82C39-F984-886D-58E7-A062CA09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67" y="3988482"/>
            <a:ext cx="8306520" cy="2171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318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6;p16">
            <a:extLst>
              <a:ext uri="{FF2B5EF4-FFF2-40B4-BE49-F238E27FC236}">
                <a16:creationId xmlns:a16="http://schemas.microsoft.com/office/drawing/2014/main" id="{4A427C20-8CCD-1B1B-CA51-073662E8B6B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666" b="4269"/>
          <a:stretch/>
        </p:blipFill>
        <p:spPr>
          <a:xfrm>
            <a:off x="2304778" y="1885690"/>
            <a:ext cx="2310150" cy="22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7;p16">
            <a:extLst>
              <a:ext uri="{FF2B5EF4-FFF2-40B4-BE49-F238E27FC236}">
                <a16:creationId xmlns:a16="http://schemas.microsoft.com/office/drawing/2014/main" id="{7C08C72F-DA5B-2A4C-3076-0DB9DE0EE7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332" t="43371" r="13594" b="35383"/>
          <a:stretch/>
        </p:blipFill>
        <p:spPr>
          <a:xfrm>
            <a:off x="1914290" y="444141"/>
            <a:ext cx="3091126" cy="109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88;p16">
            <a:extLst>
              <a:ext uri="{FF2B5EF4-FFF2-40B4-BE49-F238E27FC236}">
                <a16:creationId xmlns:a16="http://schemas.microsoft.com/office/drawing/2014/main" id="{6D85D569-6099-9E0C-245C-770ECA74AEAE}"/>
              </a:ext>
            </a:extLst>
          </p:cNvPr>
          <p:cNvSpPr txBox="1">
            <a:spLocks/>
          </p:cNvSpPr>
          <p:nvPr/>
        </p:nvSpPr>
        <p:spPr>
          <a:xfrm>
            <a:off x="6244725" y="489508"/>
            <a:ext cx="5384058" cy="1092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2006 PC/Mobile/Web App Developer (HP)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2014 Penetration Tester (BHIS)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2017 Red Teamer / Blue Teamer ( Walmart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n-US" dirty="0"/>
              <a:t>)</a:t>
            </a:r>
          </a:p>
        </p:txBody>
      </p:sp>
      <p:sp>
        <p:nvSpPr>
          <p:cNvPr id="16" name="Google Shape;89;p16">
            <a:extLst>
              <a:ext uri="{FF2B5EF4-FFF2-40B4-BE49-F238E27FC236}">
                <a16:creationId xmlns:a16="http://schemas.microsoft.com/office/drawing/2014/main" id="{547A40D2-3395-AAC1-2FE1-93FF5A0D299B}"/>
              </a:ext>
            </a:extLst>
          </p:cNvPr>
          <p:cNvSpPr txBox="1">
            <a:spLocks/>
          </p:cNvSpPr>
          <p:nvPr/>
        </p:nvSpPr>
        <p:spPr>
          <a:xfrm>
            <a:off x="6244725" y="1890207"/>
            <a:ext cx="5180100" cy="35291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16 GIAC Certs, GPEN, GCWN GREM …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GIAC Security Expert GSE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Author Open-Source InfoSec Tools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Maintainer for Atomic Red Team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Blogger and Conference Speaker (</a:t>
            </a:r>
            <a:r>
              <a:rPr lang="en-US" dirty="0" err="1"/>
              <a:t>DerbyCon</a:t>
            </a:r>
            <a:r>
              <a:rPr lang="en-US" dirty="0"/>
              <a:t>, WWHF, Sp4rkCon, </a:t>
            </a:r>
            <a:r>
              <a:rPr lang="en-US" dirty="0" err="1"/>
              <a:t>Bsides</a:t>
            </a:r>
            <a:r>
              <a:rPr lang="en-US" dirty="0"/>
              <a:t>)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Masters Degree in Computer Science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SANS Masters Degree in InfoSec</a:t>
            </a:r>
          </a:p>
        </p:txBody>
      </p:sp>
      <p:sp>
        <p:nvSpPr>
          <p:cNvPr id="17" name="Google Shape;1212;p163">
            <a:extLst>
              <a:ext uri="{FF2B5EF4-FFF2-40B4-BE49-F238E27FC236}">
                <a16:creationId xmlns:a16="http://schemas.microsoft.com/office/drawing/2014/main" id="{0F8272BA-4071-37FD-AEAE-AADE2A4387C9}"/>
              </a:ext>
            </a:extLst>
          </p:cNvPr>
          <p:cNvSpPr txBox="1">
            <a:spLocks/>
          </p:cNvSpPr>
          <p:nvPr/>
        </p:nvSpPr>
        <p:spPr>
          <a:xfrm>
            <a:off x="2195250" y="4832514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 algn="ctr">
              <a:buFont typeface="Average"/>
              <a:buNone/>
            </a:pPr>
            <a:r>
              <a:rPr lang="en-US" sz="2800" dirty="0">
                <a:solidFill>
                  <a:srgbClr val="FFFF00"/>
                </a:solidFill>
              </a:rPr>
              <a:t>Connect with me on Twitter and Discord!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168114E-D520-CF75-238B-F44BBA009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65" y="5540702"/>
            <a:ext cx="111218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*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My presentation, comments and opinions are provided in my personal capacity and not as a representative of Walmart. They do not reflect the views of Walmart and are not endorsed by Walmart. </a:t>
            </a:r>
          </a:p>
        </p:txBody>
      </p:sp>
    </p:spTree>
    <p:extLst>
      <p:ext uri="{BB962C8B-B14F-4D97-AF65-F5344CB8AC3E}">
        <p14:creationId xmlns:p14="http://schemas.microsoft.com/office/powerpoint/2010/main" val="234921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67E3-938C-4A72-1F02-ABEC35B5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Logging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D489-1D5B-086C-CAF2-8C3F33A8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B82D-B073-9453-F4BE-F826154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FFF54-E4F2-045B-E862-330287B2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7E6405-AA40-B1FE-1206-7D1CB61C8E34}"/>
              </a:ext>
            </a:extLst>
          </p:cNvPr>
          <p:cNvSpPr txBox="1">
            <a:spLocks/>
          </p:cNvSpPr>
          <p:nvPr/>
        </p:nvSpPr>
        <p:spPr>
          <a:xfrm>
            <a:off x="640201" y="2057494"/>
            <a:ext cx="11090274" cy="3979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033BA7-5418-1160-57DD-9F4483C4E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r>
              <a:rPr lang="en-US" dirty="0"/>
              <a:t>PowerShell Operational Log</a:t>
            </a:r>
          </a:p>
          <a:p>
            <a:r>
              <a:rPr lang="en-US" dirty="0"/>
              <a:t>Logs all execution details of PS modules ran (can be filtered)</a:t>
            </a:r>
          </a:p>
          <a:p>
            <a:r>
              <a:rPr lang="en-US" dirty="0"/>
              <a:t>Event ID 4103</a:t>
            </a:r>
          </a:p>
          <a:p>
            <a:r>
              <a:rPr lang="en-US" dirty="0"/>
              <a:t>HKLM:\Software\Policies\Microsoft\Windows\PowerShell\</a:t>
            </a:r>
            <a:r>
              <a:rPr lang="en-US" dirty="0" err="1"/>
              <a:t>ModuleLogging</a:t>
            </a:r>
            <a:r>
              <a:rPr lang="en-US" dirty="0"/>
              <a:t>\</a:t>
            </a:r>
            <a:r>
              <a:rPr lang="en-US" dirty="0" err="1"/>
              <a:t>EnableModuleLogging</a:t>
            </a:r>
            <a:endParaRPr lang="en-US" dirty="0"/>
          </a:p>
          <a:p>
            <a:r>
              <a:rPr lang="en-US" dirty="0"/>
              <a:t>HKLM:\Software\Policies\Microsoft\Windows\PowerShell\</a:t>
            </a:r>
            <a:r>
              <a:rPr lang="en-US" dirty="0" err="1"/>
              <a:t>ModuleLogging</a:t>
            </a:r>
            <a:r>
              <a:rPr lang="en-US" dirty="0"/>
              <a:t>\</a:t>
            </a:r>
            <a:r>
              <a:rPr lang="en-US" dirty="0" err="1"/>
              <a:t>ModuleNames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42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67E3-938C-4A72-1F02-ABEC35B5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Module Logging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D489-1D5B-086C-CAF2-8C3F33A8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B82D-B073-9453-F4BE-F826154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FFF54-E4F2-045B-E862-330287B2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7E6405-AA40-B1FE-1206-7D1CB61C8E34}"/>
              </a:ext>
            </a:extLst>
          </p:cNvPr>
          <p:cNvSpPr txBox="1">
            <a:spLocks/>
          </p:cNvSpPr>
          <p:nvPr/>
        </p:nvSpPr>
        <p:spPr>
          <a:xfrm>
            <a:off x="640201" y="2057494"/>
            <a:ext cx="11090274" cy="3979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E2CCD-2672-D4F5-18C4-F1BB8D605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" b="5416"/>
          <a:stretch/>
        </p:blipFill>
        <p:spPr>
          <a:xfrm>
            <a:off x="2811162" y="1587401"/>
            <a:ext cx="6387069" cy="4047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7288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67E3-938C-4A72-1F02-ABEC35B5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Transcription Logging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D489-1D5B-086C-CAF2-8C3F33A8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B82D-B073-9453-F4BE-F826154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FFF54-E4F2-045B-E862-330287B2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7A2D83-DB6D-3DA7-7C65-81960715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89" y="1544788"/>
            <a:ext cx="11595829" cy="3979625"/>
          </a:xfrm>
        </p:spPr>
        <p:txBody>
          <a:bodyPr/>
          <a:lstStyle/>
          <a:p>
            <a:r>
              <a:rPr lang="en-US" dirty="0"/>
              <a:t>Create new log entry for each PS session</a:t>
            </a:r>
          </a:p>
          <a:p>
            <a:r>
              <a:rPr lang="en-US" dirty="0"/>
              <a:t>Includes input and output “over the shoulder”</a:t>
            </a:r>
          </a:p>
          <a:p>
            <a:r>
              <a:rPr lang="en-US" dirty="0"/>
              <a:t>HKLM:\Software\Policies\Microsoft\Windows\PowerShell\</a:t>
            </a:r>
            <a:r>
              <a:rPr lang="en-US" dirty="0" err="1"/>
              <a:t>Transciption</a:t>
            </a:r>
            <a:r>
              <a:rPr lang="en-US" dirty="0"/>
              <a:t>\</a:t>
            </a:r>
            <a:r>
              <a:rPr lang="en-US" dirty="0" err="1"/>
              <a:t>EnableTranscripting</a:t>
            </a:r>
            <a:endParaRPr lang="en-US" dirty="0"/>
          </a:p>
          <a:p>
            <a:r>
              <a:rPr lang="en-US" dirty="0"/>
              <a:t>HKLM:\Software\Policies\Microsoft\Windows\PowerShell\</a:t>
            </a:r>
            <a:r>
              <a:rPr lang="en-US" dirty="0" err="1"/>
              <a:t>Transciption</a:t>
            </a:r>
            <a:r>
              <a:rPr lang="en-US" dirty="0"/>
              <a:t>\</a:t>
            </a:r>
            <a:r>
              <a:rPr lang="en-US" dirty="0" err="1"/>
              <a:t>EnableTranscripting</a:t>
            </a:r>
            <a:r>
              <a:rPr lang="en-US" dirty="0"/>
              <a:t>\</a:t>
            </a:r>
            <a:r>
              <a:rPr lang="en-US" dirty="0" err="1"/>
              <a:t>OutputDirectory</a:t>
            </a:r>
            <a:endParaRPr lang="en-US" dirty="0"/>
          </a:p>
          <a:p>
            <a:r>
              <a:rPr lang="en-US" dirty="0"/>
              <a:t>Will not include content of executed scripts or output written to other destinations such as files</a:t>
            </a:r>
          </a:p>
          <a:p>
            <a:r>
              <a:rPr lang="en-US" dirty="0"/>
              <a:t>Large files will be broken up into multiple logs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74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67E3-938C-4A72-1F02-ABEC35B5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Transcription Logging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D489-1D5B-086C-CAF2-8C3F33A8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B82D-B073-9453-F4BE-F826154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FFF54-E4F2-045B-E862-330287B2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7A2D83-DB6D-3DA7-7C65-81960715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AB6C6E-C515-1BC8-98EB-E98E935D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59" y="1507345"/>
            <a:ext cx="6561389" cy="4115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4856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67E3-938C-4A72-1F02-ABEC35B5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Multi-Part Script Block Event Logs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D489-1D5B-086C-CAF2-8C3F33A8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B82D-B073-9453-F4BE-F826154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FFF54-E4F2-045B-E862-330287B2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7E6405-AA40-B1FE-1206-7D1CB61C8E34}"/>
              </a:ext>
            </a:extLst>
          </p:cNvPr>
          <p:cNvSpPr txBox="1">
            <a:spLocks/>
          </p:cNvSpPr>
          <p:nvPr/>
        </p:nvSpPr>
        <p:spPr>
          <a:xfrm>
            <a:off x="640201" y="2057494"/>
            <a:ext cx="11090274" cy="3979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6157F0-134B-BE90-983C-7635E959F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816" y="1995149"/>
            <a:ext cx="8504657" cy="3848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084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Wrap-Up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9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67E3-938C-4A72-1F02-ABEC35B5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D489-1D5B-086C-CAF2-8C3F33A8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B82D-B073-9453-F4BE-F826154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FFF54-E4F2-045B-E862-330287B2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7A2D83-DB6D-3DA7-7C65-81960715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72" y="1595963"/>
            <a:ext cx="11090274" cy="3979625"/>
          </a:xfrm>
        </p:spPr>
        <p:txBody>
          <a:bodyPr/>
          <a:lstStyle/>
          <a:p>
            <a:endParaRPr lang="en-US" dirty="0"/>
          </a:p>
          <a:p>
            <a:r>
              <a:rPr lang="en-US" dirty="0" err="1">
                <a:hlinkClick r:id="rId2"/>
              </a:rPr>
              <a:t>TellTail</a:t>
            </a:r>
            <a:endParaRPr lang="en-US" dirty="0"/>
          </a:p>
          <a:p>
            <a:r>
              <a:rPr lang="en-US" dirty="0">
                <a:hlinkClick r:id="rId3"/>
              </a:rPr>
              <a:t>Tail PowerShell Logs</a:t>
            </a:r>
            <a:endParaRPr lang="en-US" dirty="0"/>
          </a:p>
          <a:p>
            <a:r>
              <a:rPr lang="en-US" dirty="0">
                <a:hlinkClick r:id="rId4"/>
              </a:rPr>
              <a:t>Turn Logging On/Off (Log Menu)</a:t>
            </a:r>
            <a:endParaRPr lang="en-US" dirty="0"/>
          </a:p>
          <a:p>
            <a:r>
              <a:rPr lang="en-US" dirty="0">
                <a:hlinkClick r:id="rId5"/>
              </a:rPr>
              <a:t>Merge Multi-Part Script Block Logs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AB6C6E-C515-1BC8-98EB-E98E935D3F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70" r="16478"/>
          <a:stretch/>
        </p:blipFill>
        <p:spPr>
          <a:xfrm>
            <a:off x="5769706" y="3251383"/>
            <a:ext cx="5742122" cy="24690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What is GitHub? — Pythia Foundations">
            <a:extLst>
              <a:ext uri="{FF2B5EF4-FFF2-40B4-BE49-F238E27FC236}">
                <a16:creationId xmlns:a16="http://schemas.microsoft.com/office/drawing/2014/main" id="{F4D0336C-5413-BC34-97ED-5FB87C631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16981" b="114"/>
          <a:stretch/>
        </p:blipFill>
        <p:spPr bwMode="auto">
          <a:xfrm>
            <a:off x="6333261" y="455749"/>
            <a:ext cx="2232151" cy="18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20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1B9FD-2805-21CB-6C72-E4329709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759" y="196900"/>
            <a:ext cx="9297035" cy="1332000"/>
          </a:xfrm>
        </p:spPr>
        <p:txBody>
          <a:bodyPr/>
          <a:lstStyle/>
          <a:p>
            <a:pPr algn="ctr"/>
            <a:r>
              <a:rPr lang="en-US" dirty="0"/>
              <a:t>PowerShell for InfoSec: What you Need to Know!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175529A-36F3-1B21-C4B7-4FEE3BE40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834168"/>
            <a:ext cx="5435600" cy="3995650"/>
          </a:xfrm>
        </p:spPr>
        <p:txBody>
          <a:bodyPr/>
          <a:lstStyle/>
          <a:p>
            <a:r>
              <a:rPr lang="en-US" dirty="0"/>
              <a:t>PowerShell Fundamentals</a:t>
            </a:r>
          </a:p>
          <a:p>
            <a:r>
              <a:rPr lang="en-US" dirty="0"/>
              <a:t>Execution Policy</a:t>
            </a:r>
          </a:p>
          <a:p>
            <a:r>
              <a:rPr lang="en-US" dirty="0"/>
              <a:t>Session History and History File</a:t>
            </a:r>
          </a:p>
          <a:p>
            <a:r>
              <a:rPr lang="en-US" dirty="0"/>
              <a:t>Modules</a:t>
            </a:r>
          </a:p>
          <a:p>
            <a:r>
              <a:rPr lang="en-US" dirty="0"/>
              <a:t>Integrated Dev Environment (IDE)</a:t>
            </a:r>
          </a:p>
          <a:p>
            <a:r>
              <a:rPr lang="en-US" dirty="0"/>
              <a:t>Logging &amp; Logging Bypasses</a:t>
            </a:r>
          </a:p>
          <a:p>
            <a:r>
              <a:rPr lang="en-US" dirty="0"/>
              <a:t>Popular PowerShell Attack Tools</a:t>
            </a: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EF6BFDB-1C9F-CC8B-6307-F18B973D6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1834168"/>
            <a:ext cx="5435600" cy="3995650"/>
          </a:xfrm>
        </p:spPr>
        <p:txBody>
          <a:bodyPr/>
          <a:lstStyle/>
          <a:p>
            <a:r>
              <a:rPr lang="en-US" dirty="0"/>
              <a:t>AMSI Bypass</a:t>
            </a:r>
          </a:p>
          <a:p>
            <a:r>
              <a:rPr lang="en-US" dirty="0"/>
              <a:t>Language Modes</a:t>
            </a:r>
          </a:p>
          <a:p>
            <a:r>
              <a:rPr lang="en-US" dirty="0"/>
              <a:t>Credentials &amp; Remote Administration</a:t>
            </a:r>
          </a:p>
          <a:p>
            <a:r>
              <a:rPr lang="en-US" dirty="0"/>
              <a:t>Just Enough Administration (JEA)</a:t>
            </a:r>
          </a:p>
          <a:p>
            <a:r>
              <a:rPr lang="en-US" dirty="0"/>
              <a:t>PowerShell without PowerShell.exe</a:t>
            </a:r>
          </a:p>
          <a:p>
            <a:r>
              <a:rPr lang="en-US" dirty="0"/>
              <a:t>PowerShell Core</a:t>
            </a:r>
          </a:p>
          <a:p>
            <a:r>
              <a:rPr lang="en-US" dirty="0"/>
              <a:t>Wrap-up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3E566-EB9D-DE77-7E4E-929E06AA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BAADB-55B6-A5B6-91C5-C599E7D6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PowerShell For InfoSec: What You Need to Know!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6DE2E-8FFB-8A68-21CB-F42EDCAD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Schedule - Free education icons">
            <a:extLst>
              <a:ext uri="{FF2B5EF4-FFF2-40B4-BE49-F238E27FC236}">
                <a16:creationId xmlns:a16="http://schemas.microsoft.com/office/drawing/2014/main" id="{2DD6C752-4FA4-1FA0-24DF-08C00759A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4496700"/>
            <a:ext cx="2114465" cy="21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539503-0AC1-5B2B-5330-CB6E1FC9EB5D}"/>
              </a:ext>
            </a:extLst>
          </p:cNvPr>
          <p:cNvSpPr/>
          <p:nvPr/>
        </p:nvSpPr>
        <p:spPr>
          <a:xfrm>
            <a:off x="441702" y="4610744"/>
            <a:ext cx="3316638" cy="4262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46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62"/>
          <p:cNvSpPr txBox="1">
            <a:spLocks noGrp="1"/>
          </p:cNvSpPr>
          <p:nvPr>
            <p:ph type="title"/>
          </p:nvPr>
        </p:nvSpPr>
        <p:spPr>
          <a:xfrm>
            <a:off x="415600" y="56851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More Classes from Antisyphon Training</a:t>
            </a:r>
            <a:endParaRPr dirty="0"/>
          </a:p>
        </p:txBody>
      </p:sp>
      <p:sp>
        <p:nvSpPr>
          <p:cNvPr id="1205" name="Google Shape;1205;p162"/>
          <p:cNvSpPr txBox="1">
            <a:spLocks noGrp="1"/>
          </p:cNvSpPr>
          <p:nvPr>
            <p:ph type="body" idx="1"/>
          </p:nvPr>
        </p:nvSpPr>
        <p:spPr>
          <a:xfrm>
            <a:off x="415600" y="638688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https://www.antisyphontraining.com/training-calendar/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07D72-1F6E-1F03-C989-C77F9B02F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21" y="1261585"/>
            <a:ext cx="7595803" cy="5289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931323-CD34-1EE0-6BCD-583E2A08B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DC8 Training 2023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E9195-C5DA-E34B-5340-72B8160A6C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6" r="7730" b="19604"/>
          <a:stretch/>
        </p:blipFill>
        <p:spPr>
          <a:xfrm>
            <a:off x="6317672" y="3391382"/>
            <a:ext cx="5659581" cy="3283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86;p16">
            <a:extLst>
              <a:ext uri="{FF2B5EF4-FFF2-40B4-BE49-F238E27FC236}">
                <a16:creationId xmlns:a16="http://schemas.microsoft.com/office/drawing/2014/main" id="{F9EB484F-7850-0664-DB91-16BA21BC37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666" b="4269"/>
          <a:stretch/>
        </p:blipFill>
        <p:spPr>
          <a:xfrm>
            <a:off x="5005416" y="2127578"/>
            <a:ext cx="2310150" cy="22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7;p16">
            <a:extLst>
              <a:ext uri="{FF2B5EF4-FFF2-40B4-BE49-F238E27FC236}">
                <a16:creationId xmlns:a16="http://schemas.microsoft.com/office/drawing/2014/main" id="{5463F786-7B91-5FA4-1CEA-079FFB43AF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332" t="43371" r="13594" b="35383"/>
          <a:stretch/>
        </p:blipFill>
        <p:spPr>
          <a:xfrm>
            <a:off x="4763928" y="4399678"/>
            <a:ext cx="3091126" cy="109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12;p163">
            <a:extLst>
              <a:ext uri="{FF2B5EF4-FFF2-40B4-BE49-F238E27FC236}">
                <a16:creationId xmlns:a16="http://schemas.microsoft.com/office/drawing/2014/main" id="{C3014D5F-727B-0AD9-4B30-A3D46B026233}"/>
              </a:ext>
            </a:extLst>
          </p:cNvPr>
          <p:cNvSpPr txBox="1">
            <a:spLocks/>
          </p:cNvSpPr>
          <p:nvPr/>
        </p:nvSpPr>
        <p:spPr>
          <a:xfrm>
            <a:off x="2267438" y="5627640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 algn="ctr">
              <a:buFont typeface="Average"/>
              <a:buNone/>
            </a:pPr>
            <a:r>
              <a:rPr lang="en-US" sz="2800" dirty="0">
                <a:solidFill>
                  <a:srgbClr val="FFFF00"/>
                </a:solidFill>
              </a:rPr>
              <a:t>Stay Connected with me on Twitter and Discord!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6B9DDA-7B66-3792-A762-A685CA55B5F3}"/>
              </a:ext>
            </a:extLst>
          </p:cNvPr>
          <p:cNvSpPr/>
          <p:nvPr/>
        </p:nvSpPr>
        <p:spPr>
          <a:xfrm>
            <a:off x="2804371" y="54801"/>
            <a:ext cx="64477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8135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1B9FD-2805-21CB-6C72-E4329709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759" y="196900"/>
            <a:ext cx="9297035" cy="1332000"/>
          </a:xfrm>
        </p:spPr>
        <p:txBody>
          <a:bodyPr/>
          <a:lstStyle/>
          <a:p>
            <a:pPr algn="ctr"/>
            <a:r>
              <a:rPr lang="en-US" dirty="0"/>
              <a:t>PowerShell for InfoSec: What you Need to Know!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175529A-36F3-1B21-C4B7-4FEE3BE40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834168"/>
            <a:ext cx="5435600" cy="3995650"/>
          </a:xfrm>
        </p:spPr>
        <p:txBody>
          <a:bodyPr/>
          <a:lstStyle/>
          <a:p>
            <a:r>
              <a:rPr lang="en-US" dirty="0"/>
              <a:t>PowerShell Fundamentals</a:t>
            </a:r>
          </a:p>
          <a:p>
            <a:r>
              <a:rPr lang="en-US" dirty="0"/>
              <a:t>Execution Policy</a:t>
            </a:r>
          </a:p>
          <a:p>
            <a:r>
              <a:rPr lang="en-US" dirty="0"/>
              <a:t>Session History and History File</a:t>
            </a:r>
          </a:p>
          <a:p>
            <a:r>
              <a:rPr lang="en-US" dirty="0"/>
              <a:t>Modules</a:t>
            </a:r>
          </a:p>
          <a:p>
            <a:r>
              <a:rPr lang="en-US" dirty="0"/>
              <a:t>Integrated Dev Environment (IDE)</a:t>
            </a:r>
          </a:p>
          <a:p>
            <a:r>
              <a:rPr lang="en-US" dirty="0"/>
              <a:t>Logging &amp; Logging Bypasses</a:t>
            </a:r>
          </a:p>
          <a:p>
            <a:r>
              <a:rPr lang="en-US" dirty="0"/>
              <a:t>Popular PowerShell Attack Tools</a:t>
            </a: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EF6BFDB-1C9F-CC8B-6307-F18B973D6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1834168"/>
            <a:ext cx="5435600" cy="3995650"/>
          </a:xfrm>
        </p:spPr>
        <p:txBody>
          <a:bodyPr/>
          <a:lstStyle/>
          <a:p>
            <a:r>
              <a:rPr lang="en-US" dirty="0"/>
              <a:t>AMSI Bypass</a:t>
            </a:r>
          </a:p>
          <a:p>
            <a:r>
              <a:rPr lang="en-US" dirty="0"/>
              <a:t>Language Modes</a:t>
            </a:r>
          </a:p>
          <a:p>
            <a:r>
              <a:rPr lang="en-US" dirty="0"/>
              <a:t>Credentials &amp; Remote Administration</a:t>
            </a:r>
          </a:p>
          <a:p>
            <a:r>
              <a:rPr lang="en-US" dirty="0"/>
              <a:t>Just Enough Administration (JEA)</a:t>
            </a:r>
          </a:p>
          <a:p>
            <a:r>
              <a:rPr lang="en-US" dirty="0"/>
              <a:t>PowerShell without PowerShell.exe</a:t>
            </a:r>
          </a:p>
          <a:p>
            <a:r>
              <a:rPr lang="en-US" dirty="0"/>
              <a:t>PowerShell Core</a:t>
            </a:r>
          </a:p>
          <a:p>
            <a:r>
              <a:rPr lang="en-US" dirty="0"/>
              <a:t>Wrap-up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3E566-EB9D-DE77-7E4E-929E06AA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BAADB-55B6-A5B6-91C5-C599E7D6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PowerShell For InfoSec: What You Need to Know!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6DE2E-8FFB-8A68-21CB-F42EDCAD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Schedule - Free education icons">
            <a:extLst>
              <a:ext uri="{FF2B5EF4-FFF2-40B4-BE49-F238E27FC236}">
                <a16:creationId xmlns:a16="http://schemas.microsoft.com/office/drawing/2014/main" id="{2DD6C752-4FA4-1FA0-24DF-08C00759A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4496700"/>
            <a:ext cx="2114465" cy="21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539503-0AC1-5B2B-5330-CB6E1FC9EB5D}"/>
              </a:ext>
            </a:extLst>
          </p:cNvPr>
          <p:cNvSpPr/>
          <p:nvPr/>
        </p:nvSpPr>
        <p:spPr>
          <a:xfrm>
            <a:off x="441702" y="4610744"/>
            <a:ext cx="3316638" cy="4262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7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1B9FD-2805-21CB-6C72-E4329709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26267"/>
            <a:ext cx="7367451" cy="981813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Setup Your Lab Environment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175529A-36F3-1B21-C4B7-4FEE3BE40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6" y="1988930"/>
            <a:ext cx="8310012" cy="3414425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sz="2400" dirty="0"/>
              <a:t>Download Windows 10 VM (7GB)</a:t>
            </a:r>
          </a:p>
          <a:p>
            <a:r>
              <a:rPr lang="en-US" sz="2400" dirty="0"/>
              <a:t>Open in VMware</a:t>
            </a:r>
          </a:p>
          <a:p>
            <a:r>
              <a:rPr lang="en-US" sz="2400" dirty="0"/>
              <a:t>Run setup script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3E566-EB9D-DE77-7E4E-929E06AA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BAADB-55B6-A5B6-91C5-C599E7D6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PowerShell For InfoSec: What You Need to Know!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6DE2E-8FFB-8A68-21CB-F42EDCAD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D36173-C868-070F-001D-F104F8FC5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0" b="2876"/>
          <a:stretch/>
        </p:blipFill>
        <p:spPr>
          <a:xfrm>
            <a:off x="5235658" y="2634945"/>
            <a:ext cx="5723456" cy="2941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340F35-6954-C7A6-F4DF-71C727656F25}"/>
              </a:ext>
            </a:extLst>
          </p:cNvPr>
          <p:cNvSpPr txBox="1"/>
          <p:nvPr/>
        </p:nvSpPr>
        <p:spPr>
          <a:xfrm>
            <a:off x="846239" y="1303890"/>
            <a:ext cx="6776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https://1drv.ms/w/s!AvDXyd4cgfxezQtZhLSUDfsHTV5g?e=IgfeaX</a:t>
            </a:r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E8B778-327C-D47C-0412-287D315709AD}"/>
              </a:ext>
            </a:extLst>
          </p:cNvPr>
          <p:cNvSpPr/>
          <p:nvPr/>
        </p:nvSpPr>
        <p:spPr>
          <a:xfrm>
            <a:off x="5235658" y="3665349"/>
            <a:ext cx="1459610" cy="3719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1935883"/>
            <a:ext cx="6437766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Logging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5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3AFC-C96D-0648-D062-3FBA2FA74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PowerShell Versions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152768-077E-5E46-BC1A-9631F3E3E8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005" y="2977476"/>
            <a:ext cx="1711325" cy="365760"/>
          </a:xfrm>
        </p:spPr>
        <p:txBody>
          <a:bodyPr/>
          <a:lstStyle/>
          <a:p>
            <a:r>
              <a:rPr lang="en-US" dirty="0"/>
              <a:t>PS v3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548844-B4A6-82E1-2863-DA16FBC07A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2238" y="3429000"/>
            <a:ext cx="3869602" cy="17004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Constrained Language Mode (CLM)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5831E9-E228-6847-EE21-854DA21E6A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61840" y="3011446"/>
            <a:ext cx="2438048" cy="365760"/>
          </a:xfrm>
        </p:spPr>
        <p:txBody>
          <a:bodyPr/>
          <a:lstStyle/>
          <a:p>
            <a:r>
              <a:rPr lang="en-US" dirty="0"/>
              <a:t>PS v4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32BFC8-C215-FDDA-5EB9-CD97957735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61073" y="3462970"/>
            <a:ext cx="3564196" cy="11624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Script Block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Desired State Configuration (DSC)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072FC7-7E03-071C-9BBB-1EE4C0CCC2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31443" y="3017438"/>
            <a:ext cx="1711325" cy="365760"/>
          </a:xfrm>
        </p:spPr>
        <p:txBody>
          <a:bodyPr/>
          <a:lstStyle/>
          <a:p>
            <a:r>
              <a:rPr lang="en-US" dirty="0"/>
              <a:t>PS v5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C22C66C-607B-505F-6DF4-DB89C0A701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30675" y="3468962"/>
            <a:ext cx="3564196" cy="29108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Enough Admin (JEA)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Suspicious Script Block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Module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Transcription Logging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F42D6CB-D8F6-42DE-5AF6-D914541E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24081E7-4ED4-9152-0B4C-F02C5259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12C0696-DE49-6D51-F36A-97238968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163234-6195-58D4-E298-DB1DD832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76" y="1969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51BF5782-6554-5A7E-A193-D5770EF31A5C}"/>
              </a:ext>
            </a:extLst>
          </p:cNvPr>
          <p:cNvSpPr/>
          <p:nvPr/>
        </p:nvSpPr>
        <p:spPr>
          <a:xfrm rot="10800000">
            <a:off x="7160372" y="4517115"/>
            <a:ext cx="1117600" cy="263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15A2C6B-0D59-B5C1-EE7B-92A98E595F51}"/>
              </a:ext>
            </a:extLst>
          </p:cNvPr>
          <p:cNvSpPr/>
          <p:nvPr/>
        </p:nvSpPr>
        <p:spPr>
          <a:xfrm rot="10800000">
            <a:off x="7180691" y="5090072"/>
            <a:ext cx="1117600" cy="263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F5EB-AD9D-06D1-743D-A88921C3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PowerShell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0D0B-0D9B-F640-B12A-6E0B231E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PowerShell Log</a:t>
            </a:r>
          </a:p>
          <a:p>
            <a:r>
              <a:rPr lang="en-US" dirty="0"/>
              <a:t>Default log size: 15 MB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F059F-CA77-1496-4880-8FA2E4C9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5F0CB-1C67-DF6B-FD5E-D96DAD6E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9B00-FB8B-B792-2B82-E26211C1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4FA341-C74B-EEDB-0423-928E96B35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64" y="1504869"/>
            <a:ext cx="8082629" cy="3471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400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F5EB-AD9D-06D1-743D-A88921C3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196900"/>
            <a:ext cx="11091600" cy="1332000"/>
          </a:xfrm>
        </p:spPr>
        <p:txBody>
          <a:bodyPr/>
          <a:lstStyle/>
          <a:p>
            <a:r>
              <a:rPr lang="en-US" dirty="0"/>
              <a:t>Engine Lifecycle Events (400)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F059F-CA77-1496-4880-8FA2E4C9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5F0CB-1C67-DF6B-FD5E-D96DAD6E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9B00-FB8B-B792-2B82-E26211C1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503D63-C7BF-A667-4D51-911C09FE2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546" y="1023602"/>
            <a:ext cx="8830907" cy="4810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63813B-772F-7CB7-7DC2-7BC334F8BB18}"/>
              </a:ext>
            </a:extLst>
          </p:cNvPr>
          <p:cNvSpPr/>
          <p:nvPr/>
        </p:nvSpPr>
        <p:spPr>
          <a:xfrm>
            <a:off x="8693297" y="2422808"/>
            <a:ext cx="1255565" cy="227086"/>
          </a:xfrm>
          <a:prstGeom prst="round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2876DB-09D7-D63C-868A-C7F2FDDC193A}"/>
              </a:ext>
            </a:extLst>
          </p:cNvPr>
          <p:cNvSpPr/>
          <p:nvPr/>
        </p:nvSpPr>
        <p:spPr>
          <a:xfrm>
            <a:off x="4121298" y="5380612"/>
            <a:ext cx="1974702" cy="329723"/>
          </a:xfrm>
          <a:prstGeom prst="round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4D49AA-C332-63AC-467B-61CCF5A7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072" y="1819050"/>
            <a:ext cx="8811855" cy="3219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4F5EB-AD9D-06D1-743D-A88921C3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196900"/>
            <a:ext cx="11091600" cy="1332000"/>
          </a:xfrm>
        </p:spPr>
        <p:txBody>
          <a:bodyPr/>
          <a:lstStyle/>
          <a:p>
            <a:r>
              <a:rPr lang="en-US" dirty="0"/>
              <a:t>Provider Lifecycle Events (600)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F059F-CA77-1496-4880-8FA2E4C9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DC8 Training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5F0CB-1C67-DF6B-FD5E-D96DAD6E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PowerShell For InfoSec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9B00-FB8B-B792-2B82-E26211C1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9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63813B-772F-7CB7-7DC2-7BC334F8BB18}"/>
              </a:ext>
            </a:extLst>
          </p:cNvPr>
          <p:cNvSpPr/>
          <p:nvPr/>
        </p:nvSpPr>
        <p:spPr>
          <a:xfrm>
            <a:off x="3729162" y="4492487"/>
            <a:ext cx="1804946" cy="278296"/>
          </a:xfrm>
          <a:prstGeom prst="roundRect">
            <a:avLst/>
          </a:prstGeom>
          <a:solidFill>
            <a:srgbClr val="FFFF00">
              <a:alpha val="25098"/>
            </a:srgb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0759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876F9-7AE1-498D-B8FE-1E3AD703D2AF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{5758080B-BA4A-4865-8BED-EC51714B5510}tf33713516_win32</Template>
  <TotalTime>37627</TotalTime>
  <Words>1598</Words>
  <Application>Microsoft Office PowerPoint</Application>
  <PresentationFormat>Widescreen</PresentationFormat>
  <Paragraphs>388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Average</vt:lpstr>
      <vt:lpstr>Calibri</vt:lpstr>
      <vt:lpstr>charter</vt:lpstr>
      <vt:lpstr>Gill Sans MT</vt:lpstr>
      <vt:lpstr>Walbaum Display</vt:lpstr>
      <vt:lpstr>3DFloatVTI</vt:lpstr>
      <vt:lpstr>Exploring PowerShell Logging with TellTail</vt:lpstr>
      <vt:lpstr>PowerPoint Presentation</vt:lpstr>
      <vt:lpstr>PowerShell for InfoSec: What you Need to Know!</vt:lpstr>
      <vt:lpstr>Setup Your Lab Environment</vt:lpstr>
      <vt:lpstr>Logging</vt:lpstr>
      <vt:lpstr>PowerShell Versions</vt:lpstr>
      <vt:lpstr>Default PowerShell Logging</vt:lpstr>
      <vt:lpstr>Engine Lifecycle Events (400)</vt:lpstr>
      <vt:lpstr>Provider Lifecycle Events (600)</vt:lpstr>
      <vt:lpstr>Pipeline Execution Details (800)</vt:lpstr>
      <vt:lpstr>PowerShell Downgrade Attacks</vt:lpstr>
      <vt:lpstr>Detecting Downgrade Attacks</vt:lpstr>
      <vt:lpstr>Prevent Downgrade Attacks</vt:lpstr>
      <vt:lpstr>What is “Suspicious”?</vt:lpstr>
      <vt:lpstr>Script Block Logging</vt:lpstr>
      <vt:lpstr>Suspicious Script Block Logging Example</vt:lpstr>
      <vt:lpstr>Suspicious Script Block Logging Example</vt:lpstr>
      <vt:lpstr>Basic Script Block Logging Example</vt:lpstr>
      <vt:lpstr>Script Block Start/Stop Logging</vt:lpstr>
      <vt:lpstr>Module Logging</vt:lpstr>
      <vt:lpstr>Basic Module Logging Example</vt:lpstr>
      <vt:lpstr>Transcription Logging</vt:lpstr>
      <vt:lpstr>Basic Transcription Logging Example</vt:lpstr>
      <vt:lpstr>Combine Multi-Part Script Block Event Logs</vt:lpstr>
      <vt:lpstr>Wrap-Up</vt:lpstr>
      <vt:lpstr>Get the Tools</vt:lpstr>
      <vt:lpstr>PowerShell for InfoSec: What you Need to Know!</vt:lpstr>
      <vt:lpstr>More Classes from Antisyphon Training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PowerShell for InfoSec What you Need to Know</dc:title>
  <dc:creator>Carrie Roberts</dc:creator>
  <cp:lastModifiedBy>Carrie Roberts</cp:lastModifiedBy>
  <cp:revision>1</cp:revision>
  <dcterms:created xsi:type="dcterms:W3CDTF">2022-08-11T21:19:18Z</dcterms:created>
  <dcterms:modified xsi:type="dcterms:W3CDTF">2023-08-31T00:06:08Z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